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02.07.2019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15" name="Grupa 14">
            <a:extLst>
              <a:ext uri="{FF2B5EF4-FFF2-40B4-BE49-F238E27FC236}">
                <a16:creationId xmlns:a16="http://schemas.microsoft.com/office/drawing/2014/main" id="{E6368EE1-4515-432C-8043-AAA31E47CD19}"/>
              </a:ext>
            </a:extLst>
          </p:cNvPr>
          <p:cNvGrpSpPr/>
          <p:nvPr/>
        </p:nvGrpSpPr>
        <p:grpSpPr>
          <a:xfrm>
            <a:off x="882424" y="2974238"/>
            <a:ext cx="2503280" cy="2337063"/>
            <a:chOff x="901148" y="2166492"/>
            <a:chExt cx="2503280" cy="2337063"/>
          </a:xfrm>
        </p:grpSpPr>
        <p:pic>
          <p:nvPicPr>
            <p:cNvPr id="3" name="Grafika 2" descr="Koła zębate">
              <a:extLst>
                <a:ext uri="{FF2B5EF4-FFF2-40B4-BE49-F238E27FC236}">
                  <a16:creationId xmlns:a16="http://schemas.microsoft.com/office/drawing/2014/main" id="{94B09A1F-458C-46E9-B416-502D546E3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6386" y="2945513"/>
              <a:ext cx="1558042" cy="1558042"/>
            </a:xfrm>
            <a:prstGeom prst="rect">
              <a:avLst/>
            </a:prstGeom>
          </p:spPr>
        </p:pic>
        <p:pic>
          <p:nvPicPr>
            <p:cNvPr id="6" name="Grafika 5" descr="Pojedyncze koło zębate">
              <a:extLst>
                <a:ext uri="{FF2B5EF4-FFF2-40B4-BE49-F238E27FC236}">
                  <a16:creationId xmlns:a16="http://schemas.microsoft.com/office/drawing/2014/main" id="{C5809225-676D-43FD-ACA7-F35351E4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148" y="2166492"/>
              <a:ext cx="1558042" cy="1558042"/>
            </a:xfrm>
            <a:prstGeom prst="rect">
              <a:avLst/>
            </a:prstGeom>
          </p:spPr>
        </p:pic>
      </p:grpSp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1FA60A96-DD3B-4249-A8FD-06889D1000F7}"/>
              </a:ext>
            </a:extLst>
          </p:cNvPr>
          <p:cNvGrpSpPr/>
          <p:nvPr/>
        </p:nvGrpSpPr>
        <p:grpSpPr>
          <a:xfrm>
            <a:off x="861707" y="2858139"/>
            <a:ext cx="2503280" cy="2337063"/>
            <a:chOff x="901148" y="2166492"/>
            <a:chExt cx="2503280" cy="2337063"/>
          </a:xfrm>
          <a:solidFill>
            <a:schemeClr val="bg1"/>
          </a:solidFill>
        </p:grpSpPr>
        <p:pic>
          <p:nvPicPr>
            <p:cNvPr id="23" name="Grafika 22" descr="Koła zębate">
              <a:extLst>
                <a:ext uri="{FF2B5EF4-FFF2-40B4-BE49-F238E27FC236}">
                  <a16:creationId xmlns:a16="http://schemas.microsoft.com/office/drawing/2014/main" id="{F7D551CB-0B57-4934-9549-B11C5DFA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46386" y="2945513"/>
              <a:ext cx="1558042" cy="1558042"/>
            </a:xfrm>
            <a:prstGeom prst="rect">
              <a:avLst/>
            </a:prstGeom>
          </p:spPr>
        </p:pic>
        <p:pic>
          <p:nvPicPr>
            <p:cNvPr id="24" name="Grafika 23" descr="Pojedyncze koło zębate">
              <a:extLst>
                <a:ext uri="{FF2B5EF4-FFF2-40B4-BE49-F238E27FC236}">
                  <a16:creationId xmlns:a16="http://schemas.microsoft.com/office/drawing/2014/main" id="{5AB7828F-3C3D-4C2E-9258-4BE0996D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01148" y="2166492"/>
              <a:ext cx="1558042" cy="1558042"/>
            </a:xfrm>
            <a:prstGeom prst="rect">
              <a:avLst/>
            </a:prstGeom>
          </p:spPr>
        </p:pic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907511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2" y="5163881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981" y="5113631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sp>
        <p:nvSpPr>
          <p:cNvPr id="9" name="Schemat blokowy: dysk magnetyczny 8">
            <a:extLst>
              <a:ext uri="{FF2B5EF4-FFF2-40B4-BE49-F238E27FC236}">
                <a16:creationId xmlns:a16="http://schemas.microsoft.com/office/drawing/2014/main" id="{8C447BA2-C81D-440D-900A-2620E64FAA0D}"/>
              </a:ext>
            </a:extLst>
          </p:cNvPr>
          <p:cNvSpPr/>
          <p:nvPr/>
        </p:nvSpPr>
        <p:spPr>
          <a:xfrm>
            <a:off x="3288515" y="3229776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dysk magnetyczny 13">
            <a:extLst>
              <a:ext uri="{FF2B5EF4-FFF2-40B4-BE49-F238E27FC236}">
                <a16:creationId xmlns:a16="http://schemas.microsoft.com/office/drawing/2014/main" id="{24F99C1B-AF06-4611-8CEB-9B09C2EF3DD4}"/>
              </a:ext>
            </a:extLst>
          </p:cNvPr>
          <p:cNvSpPr/>
          <p:nvPr/>
        </p:nvSpPr>
        <p:spPr>
          <a:xfrm>
            <a:off x="3288516" y="3854863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chemat blokowy: dysk magnetyczny 14">
            <a:extLst>
              <a:ext uri="{FF2B5EF4-FFF2-40B4-BE49-F238E27FC236}">
                <a16:creationId xmlns:a16="http://schemas.microsoft.com/office/drawing/2014/main" id="{592223A3-74CC-4D9D-8C3D-D1D01AE9D903}"/>
              </a:ext>
            </a:extLst>
          </p:cNvPr>
          <p:cNvSpPr/>
          <p:nvPr/>
        </p:nvSpPr>
        <p:spPr>
          <a:xfrm>
            <a:off x="3288516" y="4459057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Grafika 37" descr="Baza danych">
            <a:extLst>
              <a:ext uri="{FF2B5EF4-FFF2-40B4-BE49-F238E27FC236}">
                <a16:creationId xmlns:a16="http://schemas.microsoft.com/office/drawing/2014/main" id="{F4E90393-76FF-4E59-8A88-D3238E71A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2552083"/>
            <a:ext cx="1392064" cy="1078679"/>
          </a:xfrm>
          <a:prstGeom prst="rect">
            <a:avLst/>
          </a:prstGeom>
        </p:spPr>
      </p:pic>
      <p:pic>
        <p:nvPicPr>
          <p:cNvPr id="39" name="Grafika 38" descr="Baza danych">
            <a:extLst>
              <a:ext uri="{FF2B5EF4-FFF2-40B4-BE49-F238E27FC236}">
                <a16:creationId xmlns:a16="http://schemas.microsoft.com/office/drawing/2014/main" id="{3D974693-F6C5-4EBD-B6D8-DAEB9C44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3740160"/>
            <a:ext cx="1392064" cy="1078679"/>
          </a:xfrm>
          <a:prstGeom prst="rect">
            <a:avLst/>
          </a:prstGeom>
        </p:spPr>
      </p:pic>
      <p:pic>
        <p:nvPicPr>
          <p:cNvPr id="40" name="Grafika 39" descr="Baza danych">
            <a:extLst>
              <a:ext uri="{FF2B5EF4-FFF2-40B4-BE49-F238E27FC236}">
                <a16:creationId xmlns:a16="http://schemas.microsoft.com/office/drawing/2014/main" id="{BD9550F6-DE5F-456C-A089-569F434E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4981239"/>
            <a:ext cx="1392064" cy="1078679"/>
          </a:xfrm>
          <a:prstGeom prst="rect">
            <a:avLst/>
          </a:prstGeom>
        </p:spPr>
      </p:pic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362922" y="2927815"/>
            <a:ext cx="1414442" cy="2880086"/>
            <a:chOff x="5361837" y="2683120"/>
            <a:chExt cx="1414442" cy="288008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863271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</Words>
  <Application>Microsoft Office PowerPoint</Application>
  <PresentationFormat>Panoramiczny</PresentationFormat>
  <Paragraphs>6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20</cp:revision>
  <dcterms:created xsi:type="dcterms:W3CDTF">2019-06-29T15:49:37Z</dcterms:created>
  <dcterms:modified xsi:type="dcterms:W3CDTF">2019-07-02T08:02:01Z</dcterms:modified>
</cp:coreProperties>
</file>