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9" r:id="rId5"/>
    <p:sldId id="258" r:id="rId6"/>
    <p:sldId id="256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FD9"/>
    <a:srgbClr val="07A1D7"/>
    <a:srgbClr val="14E2EC"/>
    <a:srgbClr val="62F4D1"/>
    <a:srgbClr val="07A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0CDCC-A69D-4386-BACE-E342B82C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CC8C4A-BFE8-46E2-9260-2FC028614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27B631-FFC0-4B57-B707-6ED564FD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3AE7B2-7DBC-4028-B450-44A0A748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42F109-7110-4D4F-A2A1-A89FD238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19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C2D8D-392B-490F-94D9-BA217AC9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8618E-3F8E-4EDA-A6D4-CFDB226B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4B8AB9-DD2A-4774-862A-FF97250C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C484F5-8C81-49C0-A146-3DFBFDFB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F12118-9E3B-453A-89AB-887EBB8D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54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9722DC7-8862-4A71-BDD6-BE88BBA90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6AEA13-C113-40B3-94E3-053D1045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C83F5C-4CC5-489A-B703-1B263399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80E8A5-274A-43E8-B108-40103675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DC323B-54BD-4DAB-9A65-E12AC84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519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55F30-62BF-4954-985F-4F0DAC6B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093BFF-2295-4DCC-945D-DFFDB9C5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D0E990-2509-41ED-8038-B4F9012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DFBFBF-D61E-455C-B57F-1183FB6D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D77DD7-A85D-41EA-933D-AF07E315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62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B92D0-12CA-4FAB-BC1F-6CB2AF85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9024AA-E209-4BBF-BFAF-22106B0A9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B6991A-9D24-44B6-B66C-3FF0F2D6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171472-765B-46E5-BEE3-78A35D2D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642CDC-4DCB-459A-9644-99F8F95E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30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46C5C-53E1-42A1-B783-52FEF17A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1504F-FEB0-437A-B561-D6DDF7D81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7131F2-5824-4842-B631-29ED88D8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5E7822-E6AB-4C79-81FE-3F5A45E9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A8C3CF-7D4A-47E5-BBE7-EAB6C84C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E6D1EE-4002-452F-ABFD-F3D7533E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9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DF4F31-FD34-4E14-9D2A-5F9A363B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28C680C-828B-4E6F-AF7D-8E0E64D7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029D2FE-8086-4BBA-A437-0C6A8713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9FDD38-A14F-434B-85DB-CB2BFE7E0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113C10A-2436-4ACD-AF06-668EBD2A7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D752FB-E57F-424F-9B02-22B50D1B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9D36560-2D96-4CA9-9C3C-02E2CA0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F1FF10-D446-45ED-8F62-E287F65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0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FEAC2C-B671-405D-9FCA-9EE5423E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5E97CCB-7FB5-456D-8139-497934F2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E13B8FE-A3AF-4F4C-BECE-00294BA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6B29C52-5DD7-49DD-AFF4-3C4AC195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7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66350B5-6BF8-4EE8-8685-C6C767C0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3D94F94-5C49-49F8-86F5-FFC09F26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0612129-5D3D-4A15-928D-B64AF88F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92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5C480F-739F-4072-BABE-C0527F73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9CA9C6-2EC8-4CF0-905D-6023A697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F1586D-0B26-44B4-9D35-D5DB14272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A17802-AF37-4742-8680-273579FC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5C9783-0C24-4F5C-9C5F-4B393A2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DA181B-ECCD-4CD1-BF7F-5BB106BC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88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21BA3-729A-4D13-B8D6-8B76DBB2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FA16E5C-DFDE-4B02-948D-F82AB0573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ABD5410-FFB0-4B72-B0BC-4F995431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B78282-3CF1-4C3C-87FC-F222C5F7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790913-541A-4E94-B0BC-56927B0F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880436-B56A-4C1A-9502-335B4734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82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8C66049-DEFA-43A9-A6AC-E10C2B17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417F9B-24F4-4F00-A326-5A2903A1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EE7E6B-12E4-424F-AFC2-82173BB70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12F9-EA54-49E1-A3FD-186D9B25B348}" type="datetimeFigureOut">
              <a:rPr lang="pl-PL" smtClean="0"/>
              <a:t>22.07.2019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104D0F-569C-402A-B9AF-977948A3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09C1E0-5D92-4384-B201-8412702C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91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11" Type="http://schemas.openxmlformats.org/officeDocument/2006/relationships/image" Target="../media/image14.png"/><Relationship Id="rId5" Type="http://schemas.openxmlformats.org/officeDocument/2006/relationships/image" Target="../media/image24.png"/><Relationship Id="rId15" Type="http://schemas.openxmlformats.org/officeDocument/2006/relationships/image" Target="../media/image18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18" Type="http://schemas.openxmlformats.org/officeDocument/2006/relationships/image" Target="../media/image45.sv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17" Type="http://schemas.openxmlformats.org/officeDocument/2006/relationships/image" Target="../media/image44.png"/><Relationship Id="rId2" Type="http://schemas.openxmlformats.org/officeDocument/2006/relationships/image" Target="../media/image1.png"/><Relationship Id="rId16" Type="http://schemas.openxmlformats.org/officeDocument/2006/relationships/image" Target="../media/image43.sv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svg"/><Relationship Id="rId19" Type="http://schemas.openxmlformats.org/officeDocument/2006/relationships/image" Target="../media/image46.pn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41.svg"/><Relationship Id="rId22" Type="http://schemas.openxmlformats.org/officeDocument/2006/relationships/image" Target="../media/image4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5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4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rafika 90" descr="Dymek">
            <a:extLst>
              <a:ext uri="{FF2B5EF4-FFF2-40B4-BE49-F238E27FC236}">
                <a16:creationId xmlns:a16="http://schemas.microsoft.com/office/drawing/2014/main" id="{904DE078-E5DC-4304-AED5-189219F35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042833" flipH="1">
            <a:off x="2772277" y="1983121"/>
            <a:ext cx="2571363" cy="2860662"/>
          </a:xfrm>
          <a:prstGeom prst="rect">
            <a:avLst/>
          </a:prstGeom>
        </p:spPr>
      </p:pic>
      <p:pic>
        <p:nvPicPr>
          <p:cNvPr id="90" name="Grafika 89" descr="Dymek">
            <a:extLst>
              <a:ext uri="{FF2B5EF4-FFF2-40B4-BE49-F238E27FC236}">
                <a16:creationId xmlns:a16="http://schemas.microsoft.com/office/drawing/2014/main" id="{41ECFA3D-98A3-4822-A78F-9EF53EE6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794" y="1584211"/>
            <a:ext cx="2860662" cy="2860662"/>
          </a:xfrm>
          <a:prstGeom prst="rect">
            <a:avLst/>
          </a:prstGeom>
        </p:spPr>
      </p:pic>
      <p:pic>
        <p:nvPicPr>
          <p:cNvPr id="89" name="Grafika 88" descr="Dymek">
            <a:extLst>
              <a:ext uri="{FF2B5EF4-FFF2-40B4-BE49-F238E27FC236}">
                <a16:creationId xmlns:a16="http://schemas.microsoft.com/office/drawing/2014/main" id="{4A1E1178-CD56-46BD-A335-DC2C115E5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57560" flipH="1">
            <a:off x="4463542" y="618045"/>
            <a:ext cx="2571363" cy="2860662"/>
          </a:xfrm>
          <a:prstGeom prst="rect">
            <a:avLst/>
          </a:prstGeom>
        </p:spPr>
      </p:pic>
      <p:pic>
        <p:nvPicPr>
          <p:cNvPr id="88" name="Grafika 87" descr="Użytkownik">
            <a:extLst>
              <a:ext uri="{FF2B5EF4-FFF2-40B4-BE49-F238E27FC236}">
                <a16:creationId xmlns:a16="http://schemas.microsoft.com/office/drawing/2014/main" id="{69AA939B-6482-4F12-A791-AF459D700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3867" y="3396690"/>
            <a:ext cx="2049239" cy="204923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46" name="Grupa 45">
            <a:extLst>
              <a:ext uri="{FF2B5EF4-FFF2-40B4-BE49-F238E27FC236}">
                <a16:creationId xmlns:a16="http://schemas.microsoft.com/office/drawing/2014/main" id="{4FA5A4E0-4C79-4D6B-A643-5220C2D4D4DB}"/>
              </a:ext>
            </a:extLst>
          </p:cNvPr>
          <p:cNvGrpSpPr/>
          <p:nvPr/>
        </p:nvGrpSpPr>
        <p:grpSpPr>
          <a:xfrm>
            <a:off x="6927617" y="1446853"/>
            <a:ext cx="2860662" cy="2860662"/>
            <a:chOff x="6878570" y="1477769"/>
            <a:chExt cx="2860662" cy="2860662"/>
          </a:xfrm>
        </p:grpSpPr>
        <p:pic>
          <p:nvPicPr>
            <p:cNvPr id="20" name="Grafika 19" descr="Dymek">
              <a:extLst>
                <a:ext uri="{FF2B5EF4-FFF2-40B4-BE49-F238E27FC236}">
                  <a16:creationId xmlns:a16="http://schemas.microsoft.com/office/drawing/2014/main" id="{2E6430A6-3795-462D-B3C0-19202F4E4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78570" y="1477769"/>
              <a:ext cx="2860662" cy="2860662"/>
            </a:xfrm>
            <a:prstGeom prst="rect">
              <a:avLst/>
            </a:prstGeom>
          </p:spPr>
        </p:pic>
        <p:sp>
          <p:nvSpPr>
            <p:cNvPr id="67" name="Prostokąt 66">
              <a:extLst>
                <a:ext uri="{FF2B5EF4-FFF2-40B4-BE49-F238E27FC236}">
                  <a16:creationId xmlns:a16="http://schemas.microsoft.com/office/drawing/2014/main" id="{2DC70FE3-63D1-4367-8281-EB50710F5519}"/>
                </a:ext>
              </a:extLst>
            </p:cNvPr>
            <p:cNvSpPr/>
            <p:nvPr/>
          </p:nvSpPr>
          <p:spPr>
            <a:xfrm>
              <a:off x="7009467" y="2416836"/>
              <a:ext cx="246051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l-PL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V_SAP_NEW_HIRES</a:t>
              </a:r>
            </a:p>
          </p:txBody>
        </p:sp>
      </p:grpSp>
      <p:pic>
        <p:nvPicPr>
          <p:cNvPr id="45" name="Grafika 44" descr="Użytkownik">
            <a:extLst>
              <a:ext uri="{FF2B5EF4-FFF2-40B4-BE49-F238E27FC236}">
                <a16:creationId xmlns:a16="http://schemas.microsoft.com/office/drawing/2014/main" id="{812EC455-0476-4F86-ABE5-8A46C95526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29832" y="3296234"/>
            <a:ext cx="2049239" cy="2049239"/>
          </a:xfrm>
          <a:prstGeom prst="rect">
            <a:avLst/>
          </a:prstGeom>
        </p:spPr>
      </p:pic>
      <p:pic>
        <p:nvPicPr>
          <p:cNvPr id="79" name="Grafika 78" descr="Dymek">
            <a:extLst>
              <a:ext uri="{FF2B5EF4-FFF2-40B4-BE49-F238E27FC236}">
                <a16:creationId xmlns:a16="http://schemas.microsoft.com/office/drawing/2014/main" id="{F0CBF611-6E11-42E0-AFD5-6619C031A2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57560" flipH="1">
            <a:off x="4363943" y="524586"/>
            <a:ext cx="2571363" cy="2860662"/>
          </a:xfrm>
          <a:prstGeom prst="rect">
            <a:avLst/>
          </a:prstGeom>
        </p:spPr>
      </p:pic>
      <p:sp>
        <p:nvSpPr>
          <p:cNvPr id="80" name="Prostokąt 79">
            <a:extLst>
              <a:ext uri="{FF2B5EF4-FFF2-40B4-BE49-F238E27FC236}">
                <a16:creationId xmlns:a16="http://schemas.microsoft.com/office/drawing/2014/main" id="{C9688AEB-691C-457D-8B90-04C5A1DA54B9}"/>
              </a:ext>
            </a:extLst>
          </p:cNvPr>
          <p:cNvSpPr/>
          <p:nvPr/>
        </p:nvSpPr>
        <p:spPr>
          <a:xfrm rot="887879">
            <a:off x="4457284" y="1425384"/>
            <a:ext cx="24605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K024_AGMT_KEY</a:t>
            </a:r>
          </a:p>
        </p:txBody>
      </p:sp>
      <p:pic>
        <p:nvPicPr>
          <p:cNvPr id="86" name="Grafika 85" descr="Dymek">
            <a:extLst>
              <a:ext uri="{FF2B5EF4-FFF2-40B4-BE49-F238E27FC236}">
                <a16:creationId xmlns:a16="http://schemas.microsoft.com/office/drawing/2014/main" id="{62E90D0F-F159-4042-B5D4-28154E60D1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042833" flipH="1">
            <a:off x="2670079" y="1877451"/>
            <a:ext cx="2571363" cy="2860662"/>
          </a:xfrm>
          <a:prstGeom prst="rect">
            <a:avLst/>
          </a:prstGeom>
        </p:spPr>
      </p:pic>
      <p:sp>
        <p:nvSpPr>
          <p:cNvPr id="87" name="Prostokąt 86">
            <a:extLst>
              <a:ext uri="{FF2B5EF4-FFF2-40B4-BE49-F238E27FC236}">
                <a16:creationId xmlns:a16="http://schemas.microsoft.com/office/drawing/2014/main" id="{3C620BAB-4BCB-4020-AECB-E0795BC7B51C}"/>
              </a:ext>
            </a:extLst>
          </p:cNvPr>
          <p:cNvSpPr/>
          <p:nvPr/>
        </p:nvSpPr>
        <p:spPr>
          <a:xfrm rot="19932552">
            <a:off x="2570397" y="2903091"/>
            <a:ext cx="24605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</a:t>
            </a:r>
            <a:r>
              <a:rPr lang="pl-P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</a:t>
            </a:r>
          </a:p>
        </p:txBody>
      </p:sp>
      <p:sp>
        <p:nvSpPr>
          <p:cNvPr id="92" name="Prostokąt 91">
            <a:extLst>
              <a:ext uri="{FF2B5EF4-FFF2-40B4-BE49-F238E27FC236}">
                <a16:creationId xmlns:a16="http://schemas.microsoft.com/office/drawing/2014/main" id="{DE2F2B82-697B-4C4A-A68A-69A9407B62F6}"/>
              </a:ext>
            </a:extLst>
          </p:cNvPr>
          <p:cNvSpPr/>
          <p:nvPr/>
        </p:nvSpPr>
        <p:spPr>
          <a:xfrm>
            <a:off x="1883645" y="5246582"/>
            <a:ext cx="89416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6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Naming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6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standards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DWH</a:t>
            </a:r>
            <a:endParaRPr lang="pl-PL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369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25" name="Grupa 24">
            <a:extLst>
              <a:ext uri="{FF2B5EF4-FFF2-40B4-BE49-F238E27FC236}">
                <a16:creationId xmlns:a16="http://schemas.microsoft.com/office/drawing/2014/main" id="{C771E598-2B42-4372-A6E4-D00DD79C1204}"/>
              </a:ext>
            </a:extLst>
          </p:cNvPr>
          <p:cNvGrpSpPr/>
          <p:nvPr/>
        </p:nvGrpSpPr>
        <p:grpSpPr>
          <a:xfrm>
            <a:off x="1389675" y="1061746"/>
            <a:ext cx="8006609" cy="4548405"/>
            <a:chOff x="819338" y="734449"/>
            <a:chExt cx="8880091" cy="5261327"/>
          </a:xfrm>
        </p:grpSpPr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63276588-39AF-441C-B9F1-57909137CB0D}"/>
                </a:ext>
              </a:extLst>
            </p:cNvPr>
            <p:cNvGrpSpPr/>
            <p:nvPr/>
          </p:nvGrpSpPr>
          <p:grpSpPr>
            <a:xfrm>
              <a:off x="1000359" y="852407"/>
              <a:ext cx="8699070" cy="5143369"/>
              <a:chOff x="881090" y="937755"/>
              <a:chExt cx="8699070" cy="5143369"/>
            </a:xfrm>
            <a:solidFill>
              <a:schemeClr val="tx1"/>
            </a:solidFill>
          </p:grpSpPr>
          <p:sp>
            <p:nvSpPr>
              <p:cNvPr id="11" name="Strzałka: kolista 10">
                <a:extLst>
                  <a:ext uri="{FF2B5EF4-FFF2-40B4-BE49-F238E27FC236}">
                    <a16:creationId xmlns:a16="http://schemas.microsoft.com/office/drawing/2014/main" id="{E7EF9396-B6F4-4E7F-A88D-ECFFBF6A6D9E}"/>
                  </a:ext>
                </a:extLst>
              </p:cNvPr>
              <p:cNvSpPr/>
              <p:nvPr/>
            </p:nvSpPr>
            <p:spPr>
              <a:xfrm rot="4232097">
                <a:off x="4720754" y="1774172"/>
                <a:ext cx="3989259" cy="3506544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3674065"/>
                  <a:gd name="adj5" fmla="val 13816"/>
                </a:avLst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Strzałka: kolista 11">
                <a:extLst>
                  <a:ext uri="{FF2B5EF4-FFF2-40B4-BE49-F238E27FC236}">
                    <a16:creationId xmlns:a16="http://schemas.microsoft.com/office/drawing/2014/main" id="{E63943B3-62F3-4E65-8BC8-121E621AA861}"/>
                  </a:ext>
                </a:extLst>
              </p:cNvPr>
              <p:cNvSpPr/>
              <p:nvPr/>
            </p:nvSpPr>
            <p:spPr>
              <a:xfrm rot="17588791">
                <a:off x="4634487" y="2601821"/>
                <a:ext cx="3356567" cy="3602040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4902528"/>
                  <a:gd name="adj5" fmla="val 13816"/>
                </a:avLst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upa 14">
                <a:extLst>
                  <a:ext uri="{FF2B5EF4-FFF2-40B4-BE49-F238E27FC236}">
                    <a16:creationId xmlns:a16="http://schemas.microsoft.com/office/drawing/2014/main" id="{10E89492-F0E1-4D71-810E-2D7089DE2B39}"/>
                  </a:ext>
                </a:extLst>
              </p:cNvPr>
              <p:cNvGrpSpPr/>
              <p:nvPr/>
            </p:nvGrpSpPr>
            <p:grpSpPr>
              <a:xfrm>
                <a:off x="881090" y="937755"/>
                <a:ext cx="8699070" cy="4841814"/>
                <a:chOff x="73325" y="1052234"/>
                <a:chExt cx="8699070" cy="4841814"/>
              </a:xfrm>
              <a:grpFill/>
            </p:grpSpPr>
            <p:sp>
              <p:nvSpPr>
                <p:cNvPr id="4" name="Strzałka: kolista 3">
                  <a:extLst>
                    <a:ext uri="{FF2B5EF4-FFF2-40B4-BE49-F238E27FC236}">
                      <a16:creationId xmlns:a16="http://schemas.microsoft.com/office/drawing/2014/main" id="{870A6785-E29A-4081-909E-EAFF0039874B}"/>
                    </a:ext>
                  </a:extLst>
                </p:cNvPr>
                <p:cNvSpPr/>
                <p:nvPr/>
              </p:nvSpPr>
              <p:spPr>
                <a:xfrm rot="19837530">
                  <a:off x="3219102" y="1605390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3674065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Strzałka: kolista 9">
                  <a:extLst>
                    <a:ext uri="{FF2B5EF4-FFF2-40B4-BE49-F238E27FC236}">
                      <a16:creationId xmlns:a16="http://schemas.microsoft.com/office/drawing/2014/main" id="{9DE398AA-FD57-4685-8064-54DC1C1E3611}"/>
                    </a:ext>
                  </a:extLst>
                </p:cNvPr>
                <p:cNvSpPr/>
                <p:nvPr/>
              </p:nvSpPr>
              <p:spPr>
                <a:xfrm rot="10036440">
                  <a:off x="3727731" y="2387504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4902528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Strzałka: kolista 12">
                  <a:extLst>
                    <a:ext uri="{FF2B5EF4-FFF2-40B4-BE49-F238E27FC236}">
                      <a16:creationId xmlns:a16="http://schemas.microsoft.com/office/drawing/2014/main" id="{42B8EAF6-93F2-4B84-8729-C94AE784048B}"/>
                    </a:ext>
                  </a:extLst>
                </p:cNvPr>
                <p:cNvSpPr/>
                <p:nvPr/>
              </p:nvSpPr>
              <p:spPr>
                <a:xfrm rot="381463" flipV="1">
                  <a:off x="73325" y="1052234"/>
                  <a:ext cx="4285302" cy="3507415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5375350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" name="Grafika 2" descr="Strzałka: lekko zakrzywiona">
                  <a:extLst>
                    <a:ext uri="{FF2B5EF4-FFF2-40B4-BE49-F238E27FC236}">
                      <a16:creationId xmlns:a16="http://schemas.microsoft.com/office/drawing/2014/main" id="{3803A2AA-B9A4-4545-B40C-CF67E64568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920" y="2185122"/>
                  <a:ext cx="2823475" cy="28234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8C694A27-5A78-4440-B7B6-1FD9848F4CB0}"/>
                </a:ext>
              </a:extLst>
            </p:cNvPr>
            <p:cNvGrpSpPr/>
            <p:nvPr/>
          </p:nvGrpSpPr>
          <p:grpSpPr>
            <a:xfrm>
              <a:off x="819338" y="734449"/>
              <a:ext cx="8699070" cy="5143369"/>
              <a:chOff x="881090" y="937755"/>
              <a:chExt cx="8699070" cy="5143369"/>
            </a:xfrm>
          </p:grpSpPr>
          <p:sp>
            <p:nvSpPr>
              <p:cNvPr id="18" name="Strzałka: kolista 17">
                <a:extLst>
                  <a:ext uri="{FF2B5EF4-FFF2-40B4-BE49-F238E27FC236}">
                    <a16:creationId xmlns:a16="http://schemas.microsoft.com/office/drawing/2014/main" id="{EEE27C09-A39D-43ED-AE36-F1E7298A3311}"/>
                  </a:ext>
                </a:extLst>
              </p:cNvPr>
              <p:cNvSpPr/>
              <p:nvPr/>
            </p:nvSpPr>
            <p:spPr>
              <a:xfrm rot="4232097">
                <a:off x="4720754" y="1774172"/>
                <a:ext cx="3989259" cy="3506544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3674065"/>
                  <a:gd name="adj5" fmla="val 13816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Strzałka: kolista 18">
                <a:extLst>
                  <a:ext uri="{FF2B5EF4-FFF2-40B4-BE49-F238E27FC236}">
                    <a16:creationId xmlns:a16="http://schemas.microsoft.com/office/drawing/2014/main" id="{9E16B8BC-DFE5-4F8D-8C21-943900EB2B91}"/>
                  </a:ext>
                </a:extLst>
              </p:cNvPr>
              <p:cNvSpPr/>
              <p:nvPr/>
            </p:nvSpPr>
            <p:spPr>
              <a:xfrm rot="17588791">
                <a:off x="4634487" y="2601821"/>
                <a:ext cx="3356567" cy="3602040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4902528"/>
                  <a:gd name="adj5" fmla="val 13816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Grupa 19">
                <a:extLst>
                  <a:ext uri="{FF2B5EF4-FFF2-40B4-BE49-F238E27FC236}">
                    <a16:creationId xmlns:a16="http://schemas.microsoft.com/office/drawing/2014/main" id="{5792EEA4-478C-4549-9C47-6248FCA2472A}"/>
                  </a:ext>
                </a:extLst>
              </p:cNvPr>
              <p:cNvGrpSpPr/>
              <p:nvPr/>
            </p:nvGrpSpPr>
            <p:grpSpPr>
              <a:xfrm>
                <a:off x="881090" y="937755"/>
                <a:ext cx="8699070" cy="4841814"/>
                <a:chOff x="73325" y="1052234"/>
                <a:chExt cx="8699070" cy="4841814"/>
              </a:xfrm>
            </p:grpSpPr>
            <p:sp>
              <p:nvSpPr>
                <p:cNvPr id="21" name="Strzałka: kolista 20">
                  <a:extLst>
                    <a:ext uri="{FF2B5EF4-FFF2-40B4-BE49-F238E27FC236}">
                      <a16:creationId xmlns:a16="http://schemas.microsoft.com/office/drawing/2014/main" id="{BF61D56F-3E67-45C7-AEB4-267B863731D5}"/>
                    </a:ext>
                  </a:extLst>
                </p:cNvPr>
                <p:cNvSpPr/>
                <p:nvPr/>
              </p:nvSpPr>
              <p:spPr>
                <a:xfrm rot="19837530">
                  <a:off x="3219102" y="1605390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3674065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Strzałka: kolista 21">
                  <a:extLst>
                    <a:ext uri="{FF2B5EF4-FFF2-40B4-BE49-F238E27FC236}">
                      <a16:creationId xmlns:a16="http://schemas.microsoft.com/office/drawing/2014/main" id="{A31AB7C5-F4BD-47E7-897D-5B5237CED516}"/>
                    </a:ext>
                  </a:extLst>
                </p:cNvPr>
                <p:cNvSpPr/>
                <p:nvPr/>
              </p:nvSpPr>
              <p:spPr>
                <a:xfrm rot="10036440">
                  <a:off x="3727731" y="2387504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4902528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Strzałka: kolista 22">
                  <a:extLst>
                    <a:ext uri="{FF2B5EF4-FFF2-40B4-BE49-F238E27FC236}">
                      <a16:creationId xmlns:a16="http://schemas.microsoft.com/office/drawing/2014/main" id="{97B8FDEE-159F-4911-8A20-03F679E50BDA}"/>
                    </a:ext>
                  </a:extLst>
                </p:cNvPr>
                <p:cNvSpPr/>
                <p:nvPr/>
              </p:nvSpPr>
              <p:spPr>
                <a:xfrm rot="381463" flipV="1">
                  <a:off x="73325" y="1052234"/>
                  <a:ext cx="4285302" cy="3507415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5375350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" name="Grafika 23" descr="Strzałka: lekko zakrzywiona">
                  <a:extLst>
                    <a:ext uri="{FF2B5EF4-FFF2-40B4-BE49-F238E27FC236}">
                      <a16:creationId xmlns:a16="http://schemas.microsoft.com/office/drawing/2014/main" id="{FCF2D6A2-1E02-4472-868D-8FFB35AAC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920" y="2185122"/>
                  <a:ext cx="2823475" cy="282347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0E0124E5-D63E-419B-91BB-173A25539046}"/>
              </a:ext>
            </a:extLst>
          </p:cNvPr>
          <p:cNvGrpSpPr/>
          <p:nvPr/>
        </p:nvGrpSpPr>
        <p:grpSpPr>
          <a:xfrm>
            <a:off x="9447453" y="2251101"/>
            <a:ext cx="2523997" cy="2453162"/>
            <a:chOff x="861707" y="2858139"/>
            <a:chExt cx="2523997" cy="2453162"/>
          </a:xfrm>
        </p:grpSpPr>
        <p:grpSp>
          <p:nvGrpSpPr>
            <p:cNvPr id="27" name="Grupa 26">
              <a:extLst>
                <a:ext uri="{FF2B5EF4-FFF2-40B4-BE49-F238E27FC236}">
                  <a16:creationId xmlns:a16="http://schemas.microsoft.com/office/drawing/2014/main" id="{39D6EF77-CCD6-4BEA-90BD-E9E3F07A449A}"/>
                </a:ext>
              </a:extLst>
            </p:cNvPr>
            <p:cNvGrpSpPr/>
            <p:nvPr/>
          </p:nvGrpSpPr>
          <p:grpSpPr>
            <a:xfrm>
              <a:off x="882424" y="2974238"/>
              <a:ext cx="2503280" cy="2337063"/>
              <a:chOff x="901148" y="2166492"/>
              <a:chExt cx="2503280" cy="2337063"/>
            </a:xfrm>
          </p:grpSpPr>
          <p:pic>
            <p:nvPicPr>
              <p:cNvPr id="31" name="Grafika 30" descr="Koła zębate">
                <a:extLst>
                  <a:ext uri="{FF2B5EF4-FFF2-40B4-BE49-F238E27FC236}">
                    <a16:creationId xmlns:a16="http://schemas.microsoft.com/office/drawing/2014/main" id="{177F32B4-75CC-427C-842A-5149E8E08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32" name="Grafika 31" descr="Pojedyncze koło zębate">
                <a:extLst>
                  <a:ext uri="{FF2B5EF4-FFF2-40B4-BE49-F238E27FC236}">
                    <a16:creationId xmlns:a16="http://schemas.microsoft.com/office/drawing/2014/main" id="{30702EB1-E19E-4AE5-A952-6636AD536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  <p:grpSp>
          <p:nvGrpSpPr>
            <p:cNvPr id="28" name="Grupa 27">
              <a:extLst>
                <a:ext uri="{FF2B5EF4-FFF2-40B4-BE49-F238E27FC236}">
                  <a16:creationId xmlns:a16="http://schemas.microsoft.com/office/drawing/2014/main" id="{B5DB4A95-4C68-47E0-BBD1-BD1C2E9E51BE}"/>
                </a:ext>
              </a:extLst>
            </p:cNvPr>
            <p:cNvGrpSpPr/>
            <p:nvPr/>
          </p:nvGrpSpPr>
          <p:grpSpPr>
            <a:xfrm>
              <a:off x="861707" y="2858139"/>
              <a:ext cx="2503280" cy="2337063"/>
              <a:chOff x="901148" y="2166492"/>
              <a:chExt cx="2503280" cy="2337063"/>
            </a:xfrm>
            <a:solidFill>
              <a:schemeClr val="bg1"/>
            </a:solidFill>
          </p:grpSpPr>
          <p:pic>
            <p:nvPicPr>
              <p:cNvPr id="29" name="Grafika 28" descr="Koła zębate">
                <a:extLst>
                  <a:ext uri="{FF2B5EF4-FFF2-40B4-BE49-F238E27FC236}">
                    <a16:creationId xmlns:a16="http://schemas.microsoft.com/office/drawing/2014/main" id="{3B486982-8948-4DAF-A0ED-298E7AD7E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30" name="Grafika 29" descr="Pojedyncze koło zębate">
                <a:extLst>
                  <a:ext uri="{FF2B5EF4-FFF2-40B4-BE49-F238E27FC236}">
                    <a16:creationId xmlns:a16="http://schemas.microsoft.com/office/drawing/2014/main" id="{4757B2F1-6FBB-4962-B040-D334BA3C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</p:grpSp>
      <p:grpSp>
        <p:nvGrpSpPr>
          <p:cNvPr id="35" name="Grupa 34">
            <a:extLst>
              <a:ext uri="{FF2B5EF4-FFF2-40B4-BE49-F238E27FC236}">
                <a16:creationId xmlns:a16="http://schemas.microsoft.com/office/drawing/2014/main" id="{ADF4632D-6F1A-4FF7-8E9E-3FE6935A48B7}"/>
              </a:ext>
            </a:extLst>
          </p:cNvPr>
          <p:cNvGrpSpPr/>
          <p:nvPr/>
        </p:nvGrpSpPr>
        <p:grpSpPr>
          <a:xfrm>
            <a:off x="574211" y="1828650"/>
            <a:ext cx="1196530" cy="512517"/>
            <a:chOff x="626022" y="2084909"/>
            <a:chExt cx="1196530" cy="512517"/>
          </a:xfrm>
        </p:grpSpPr>
        <p:sp>
          <p:nvSpPr>
            <p:cNvPr id="33" name="Prostokąt: zaokrąglone rogi 32">
              <a:extLst>
                <a:ext uri="{FF2B5EF4-FFF2-40B4-BE49-F238E27FC236}">
                  <a16:creationId xmlns:a16="http://schemas.microsoft.com/office/drawing/2014/main" id="{AC28E6EC-5C3E-4BBD-8776-B7EB71BD445F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: zaokrąglone rogi 33">
              <a:extLst>
                <a:ext uri="{FF2B5EF4-FFF2-40B4-BE49-F238E27FC236}">
                  <a16:creationId xmlns:a16="http://schemas.microsoft.com/office/drawing/2014/main" id="{4C55121C-DFFE-489A-8DFA-0B3D73072F5A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6" name="Grupa 35">
            <a:extLst>
              <a:ext uri="{FF2B5EF4-FFF2-40B4-BE49-F238E27FC236}">
                <a16:creationId xmlns:a16="http://schemas.microsoft.com/office/drawing/2014/main" id="{776B8FE4-F0A9-41DF-9830-33EF22AB4C48}"/>
              </a:ext>
            </a:extLst>
          </p:cNvPr>
          <p:cNvGrpSpPr/>
          <p:nvPr/>
        </p:nvGrpSpPr>
        <p:grpSpPr>
          <a:xfrm>
            <a:off x="574211" y="4848092"/>
            <a:ext cx="1196530" cy="512517"/>
            <a:chOff x="626022" y="2084909"/>
            <a:chExt cx="1196530" cy="512517"/>
          </a:xfrm>
        </p:grpSpPr>
        <p:sp>
          <p:nvSpPr>
            <p:cNvPr id="37" name="Prostokąt: zaokrąglone rogi 36">
              <a:extLst>
                <a:ext uri="{FF2B5EF4-FFF2-40B4-BE49-F238E27FC236}">
                  <a16:creationId xmlns:a16="http://schemas.microsoft.com/office/drawing/2014/main" id="{F23F96B6-943B-4EC6-A593-5B4F774DA923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Prostokąt: zaokrąglone rogi 37">
              <a:extLst>
                <a:ext uri="{FF2B5EF4-FFF2-40B4-BE49-F238E27FC236}">
                  <a16:creationId xmlns:a16="http://schemas.microsoft.com/office/drawing/2014/main" id="{902D3FCE-F640-4747-8947-FB948518B0ED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9" name="Grupa 38">
            <a:extLst>
              <a:ext uri="{FF2B5EF4-FFF2-40B4-BE49-F238E27FC236}">
                <a16:creationId xmlns:a16="http://schemas.microsoft.com/office/drawing/2014/main" id="{8CFADE1B-6127-4196-A5A2-657A8C10B703}"/>
              </a:ext>
            </a:extLst>
          </p:cNvPr>
          <p:cNvGrpSpPr/>
          <p:nvPr/>
        </p:nvGrpSpPr>
        <p:grpSpPr>
          <a:xfrm>
            <a:off x="574211" y="2506088"/>
            <a:ext cx="1196530" cy="512517"/>
            <a:chOff x="626022" y="2084909"/>
            <a:chExt cx="1196530" cy="512517"/>
          </a:xfrm>
        </p:grpSpPr>
        <p:sp>
          <p:nvSpPr>
            <p:cNvPr id="40" name="Prostokąt: zaokrąglone rogi 39">
              <a:extLst>
                <a:ext uri="{FF2B5EF4-FFF2-40B4-BE49-F238E27FC236}">
                  <a16:creationId xmlns:a16="http://schemas.microsoft.com/office/drawing/2014/main" id="{2AFD60D8-A15F-459B-AC5A-5B428E89D891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Prostokąt: zaokrąglone rogi 40">
              <a:extLst>
                <a:ext uri="{FF2B5EF4-FFF2-40B4-BE49-F238E27FC236}">
                  <a16:creationId xmlns:a16="http://schemas.microsoft.com/office/drawing/2014/main" id="{14C5D276-FB4A-4E1F-A49A-29AF183DCDFB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2" name="Grupa 41">
            <a:extLst>
              <a:ext uri="{FF2B5EF4-FFF2-40B4-BE49-F238E27FC236}">
                <a16:creationId xmlns:a16="http://schemas.microsoft.com/office/drawing/2014/main" id="{895D51EC-D193-40AF-9C56-06BF09A7BFA3}"/>
              </a:ext>
            </a:extLst>
          </p:cNvPr>
          <p:cNvGrpSpPr/>
          <p:nvPr/>
        </p:nvGrpSpPr>
        <p:grpSpPr>
          <a:xfrm>
            <a:off x="1272651" y="3298167"/>
            <a:ext cx="1196530" cy="512517"/>
            <a:chOff x="626022" y="2084909"/>
            <a:chExt cx="1196530" cy="512517"/>
          </a:xfrm>
        </p:grpSpPr>
        <p:sp>
          <p:nvSpPr>
            <p:cNvPr id="43" name="Prostokąt: zaokrąglone rogi 42">
              <a:extLst>
                <a:ext uri="{FF2B5EF4-FFF2-40B4-BE49-F238E27FC236}">
                  <a16:creationId xmlns:a16="http://schemas.microsoft.com/office/drawing/2014/main" id="{00DCDF0E-727D-4BF5-9DF5-D8BA48A388AD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Prostokąt: zaokrąglone rogi 43">
              <a:extLst>
                <a:ext uri="{FF2B5EF4-FFF2-40B4-BE49-F238E27FC236}">
                  <a16:creationId xmlns:a16="http://schemas.microsoft.com/office/drawing/2014/main" id="{FD3B46F1-26CF-4D3B-8DBF-DB717B63D940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298BB48C-5163-4C6A-8B83-64444EFB2793}"/>
              </a:ext>
            </a:extLst>
          </p:cNvPr>
          <p:cNvGrpSpPr/>
          <p:nvPr/>
        </p:nvGrpSpPr>
        <p:grpSpPr>
          <a:xfrm>
            <a:off x="574211" y="4090246"/>
            <a:ext cx="1196530" cy="512517"/>
            <a:chOff x="626022" y="2084909"/>
            <a:chExt cx="1196530" cy="512517"/>
          </a:xfrm>
        </p:grpSpPr>
        <p:sp>
          <p:nvSpPr>
            <p:cNvPr id="46" name="Prostokąt: zaokrąglone rogi 45">
              <a:extLst>
                <a:ext uri="{FF2B5EF4-FFF2-40B4-BE49-F238E27FC236}">
                  <a16:creationId xmlns:a16="http://schemas.microsoft.com/office/drawing/2014/main" id="{145F991F-79B2-4564-A75F-07474B0205B0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Prostokąt: zaokrąglone rogi 46">
              <a:extLst>
                <a:ext uri="{FF2B5EF4-FFF2-40B4-BE49-F238E27FC236}">
                  <a16:creationId xmlns:a16="http://schemas.microsoft.com/office/drawing/2014/main" id="{BF0DB9B8-9D69-446E-B978-C039361DB19F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48" name="Prostokąt 47">
            <a:extLst>
              <a:ext uri="{FF2B5EF4-FFF2-40B4-BE49-F238E27FC236}">
                <a16:creationId xmlns:a16="http://schemas.microsoft.com/office/drawing/2014/main" id="{8F951DAA-A36D-48DE-8AEC-40985F34D0A5}"/>
              </a:ext>
            </a:extLst>
          </p:cNvPr>
          <p:cNvSpPr/>
          <p:nvPr/>
        </p:nvSpPr>
        <p:spPr>
          <a:xfrm>
            <a:off x="168049" y="5708398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Backlog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5CE7E15-488C-42DD-B721-0B1FDB0D21A0}"/>
              </a:ext>
            </a:extLst>
          </p:cNvPr>
          <p:cNvGrpSpPr/>
          <p:nvPr/>
        </p:nvGrpSpPr>
        <p:grpSpPr>
          <a:xfrm>
            <a:off x="2576183" y="1565329"/>
            <a:ext cx="170068" cy="4573148"/>
            <a:chOff x="3015326" y="583457"/>
            <a:chExt cx="480862" cy="1971789"/>
          </a:xfrm>
        </p:grpSpPr>
        <p:sp>
          <p:nvSpPr>
            <p:cNvPr id="50" name="Prostokąt: zaokrąglone rogi 49">
              <a:extLst>
                <a:ext uri="{FF2B5EF4-FFF2-40B4-BE49-F238E27FC236}">
                  <a16:creationId xmlns:a16="http://schemas.microsoft.com/office/drawing/2014/main" id="{4DE2BBEE-9C5C-4C64-8633-8DB8233B0437}"/>
                </a:ext>
              </a:extLst>
            </p:cNvPr>
            <p:cNvSpPr/>
            <p:nvPr/>
          </p:nvSpPr>
          <p:spPr>
            <a:xfrm rot="5400000">
              <a:off x="2315229" y="1374287"/>
              <a:ext cx="1930895" cy="431023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Prostokąt: zaokrąglone rogi 50">
              <a:extLst>
                <a:ext uri="{FF2B5EF4-FFF2-40B4-BE49-F238E27FC236}">
                  <a16:creationId xmlns:a16="http://schemas.microsoft.com/office/drawing/2014/main" id="{1A83F949-267B-4450-ACC5-B122B596FA93}"/>
                </a:ext>
              </a:extLst>
            </p:cNvPr>
            <p:cNvSpPr/>
            <p:nvPr/>
          </p:nvSpPr>
          <p:spPr>
            <a:xfrm rot="5400000">
              <a:off x="2265390" y="1333393"/>
              <a:ext cx="1930895" cy="4310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4" name="Prostokąt 53">
            <a:extLst>
              <a:ext uri="{FF2B5EF4-FFF2-40B4-BE49-F238E27FC236}">
                <a16:creationId xmlns:a16="http://schemas.microsoft.com/office/drawing/2014/main" id="{02FA3D69-5CEA-448B-9C87-B1D6A23C1915}"/>
              </a:ext>
            </a:extLst>
          </p:cNvPr>
          <p:cNvSpPr/>
          <p:nvPr/>
        </p:nvSpPr>
        <p:spPr>
          <a:xfrm>
            <a:off x="5135923" y="5638389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Sprint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A415DDD9-E35E-4133-AF5C-DB5A9E8193E8}"/>
              </a:ext>
            </a:extLst>
          </p:cNvPr>
          <p:cNvSpPr/>
          <p:nvPr/>
        </p:nvSpPr>
        <p:spPr>
          <a:xfrm>
            <a:off x="9477845" y="5638389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Release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113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10" name="Grafika 9" descr="Uścisk dłoni">
            <a:extLst>
              <a:ext uri="{FF2B5EF4-FFF2-40B4-BE49-F238E27FC236}">
                <a16:creationId xmlns:a16="http://schemas.microsoft.com/office/drawing/2014/main" id="{43E8A39C-E342-4A1A-895D-358E46B36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5085" y="700299"/>
            <a:ext cx="5134070" cy="5134070"/>
          </a:xfrm>
          <a:prstGeom prst="rect">
            <a:avLst/>
          </a:prstGeom>
        </p:spPr>
      </p:pic>
      <p:grpSp>
        <p:nvGrpSpPr>
          <p:cNvPr id="16" name="Grupa 15">
            <a:extLst>
              <a:ext uri="{FF2B5EF4-FFF2-40B4-BE49-F238E27FC236}">
                <a16:creationId xmlns:a16="http://schemas.microsoft.com/office/drawing/2014/main" id="{B79AE4CA-E867-44F2-9070-7D48A6C6EBD5}"/>
              </a:ext>
            </a:extLst>
          </p:cNvPr>
          <p:cNvGrpSpPr/>
          <p:nvPr/>
        </p:nvGrpSpPr>
        <p:grpSpPr>
          <a:xfrm>
            <a:off x="8959242" y="3070653"/>
            <a:ext cx="2941986" cy="2240648"/>
            <a:chOff x="9315357" y="2584728"/>
            <a:chExt cx="2941986" cy="2240648"/>
          </a:xfrm>
        </p:grpSpPr>
        <p:pic>
          <p:nvPicPr>
            <p:cNvPr id="12" name="Grafika 11" descr="Pracownik biurowy">
              <a:extLst>
                <a:ext uri="{FF2B5EF4-FFF2-40B4-BE49-F238E27FC236}">
                  <a16:creationId xmlns:a16="http://schemas.microsoft.com/office/drawing/2014/main" id="{7FF245DF-6704-4B7A-A1D6-62E8C4A78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15357" y="2584728"/>
              <a:ext cx="1365212" cy="1365212"/>
            </a:xfrm>
            <a:prstGeom prst="rect">
              <a:avLst/>
            </a:prstGeom>
          </p:spPr>
        </p:pic>
        <p:pic>
          <p:nvPicPr>
            <p:cNvPr id="13" name="Grafika 12" descr="Pracownik biurowy">
              <a:extLst>
                <a:ext uri="{FF2B5EF4-FFF2-40B4-BE49-F238E27FC236}">
                  <a16:creationId xmlns:a16="http://schemas.microsoft.com/office/drawing/2014/main" id="{71A47239-6F38-4D6B-A727-D45C3DEB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103744" y="3460164"/>
              <a:ext cx="1365212" cy="1365212"/>
            </a:xfrm>
            <a:prstGeom prst="rect">
              <a:avLst/>
            </a:prstGeom>
          </p:spPr>
        </p:pic>
        <p:pic>
          <p:nvPicPr>
            <p:cNvPr id="14" name="Grafika 13" descr="Pracownik biurowy">
              <a:extLst>
                <a:ext uri="{FF2B5EF4-FFF2-40B4-BE49-F238E27FC236}">
                  <a16:creationId xmlns:a16="http://schemas.microsoft.com/office/drawing/2014/main" id="{803158BE-5E55-4CE5-996A-DE4F5A66B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892131" y="2900955"/>
              <a:ext cx="1365212" cy="1365212"/>
            </a:xfrm>
            <a:prstGeom prst="rect">
              <a:avLst/>
            </a:prstGeom>
          </p:spPr>
        </p:pic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5375CA3A-B624-48D7-A463-FCC3F236962B}"/>
              </a:ext>
            </a:extLst>
          </p:cNvPr>
          <p:cNvGrpSpPr/>
          <p:nvPr/>
        </p:nvGrpSpPr>
        <p:grpSpPr>
          <a:xfrm>
            <a:off x="8853461" y="3027838"/>
            <a:ext cx="2941986" cy="2240648"/>
            <a:chOff x="9315357" y="2584728"/>
            <a:chExt cx="2941986" cy="2240648"/>
          </a:xfrm>
          <a:solidFill>
            <a:schemeClr val="bg1"/>
          </a:solidFill>
        </p:grpSpPr>
        <p:pic>
          <p:nvPicPr>
            <p:cNvPr id="18" name="Grafika 17" descr="Pracownik biurowy">
              <a:extLst>
                <a:ext uri="{FF2B5EF4-FFF2-40B4-BE49-F238E27FC236}">
                  <a16:creationId xmlns:a16="http://schemas.microsoft.com/office/drawing/2014/main" id="{62D6BFC0-61ED-460A-952A-5366CA022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15357" y="2584728"/>
              <a:ext cx="1365212" cy="1365212"/>
            </a:xfrm>
            <a:prstGeom prst="rect">
              <a:avLst/>
            </a:prstGeom>
          </p:spPr>
        </p:pic>
        <p:pic>
          <p:nvPicPr>
            <p:cNvPr id="19" name="Grafika 18" descr="Pracownik biurowy">
              <a:extLst>
                <a:ext uri="{FF2B5EF4-FFF2-40B4-BE49-F238E27FC236}">
                  <a16:creationId xmlns:a16="http://schemas.microsoft.com/office/drawing/2014/main" id="{F319ECBD-05AD-4FF7-AAF2-00C5983D9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03744" y="3460164"/>
              <a:ext cx="1365212" cy="1365212"/>
            </a:xfrm>
            <a:prstGeom prst="rect">
              <a:avLst/>
            </a:prstGeom>
          </p:spPr>
        </p:pic>
        <p:pic>
          <p:nvPicPr>
            <p:cNvPr id="20" name="Grafika 19" descr="Pracownik biurowy">
              <a:extLst>
                <a:ext uri="{FF2B5EF4-FFF2-40B4-BE49-F238E27FC236}">
                  <a16:creationId xmlns:a16="http://schemas.microsoft.com/office/drawing/2014/main" id="{07285869-8BDD-4DD3-9A06-21DE9ACE8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892131" y="2900955"/>
              <a:ext cx="1365212" cy="1365212"/>
            </a:xfrm>
            <a:prstGeom prst="rect">
              <a:avLst/>
            </a:prstGeom>
          </p:spPr>
        </p:pic>
      </p:grpSp>
      <p:pic>
        <p:nvPicPr>
          <p:cNvPr id="21" name="Grafika 20" descr="Uścisk dłoni">
            <a:extLst>
              <a:ext uri="{FF2B5EF4-FFF2-40B4-BE49-F238E27FC236}">
                <a16:creationId xmlns:a16="http://schemas.microsoft.com/office/drawing/2014/main" id="{8F69160B-4308-4826-94D4-890480B82D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84998" y="600908"/>
            <a:ext cx="5134070" cy="5134070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5A81BD43-8992-411B-B989-8BEA45E77262}"/>
              </a:ext>
            </a:extLst>
          </p:cNvPr>
          <p:cNvGrpSpPr/>
          <p:nvPr/>
        </p:nvGrpSpPr>
        <p:grpSpPr>
          <a:xfrm>
            <a:off x="861707" y="2858139"/>
            <a:ext cx="2523997" cy="2453162"/>
            <a:chOff x="861707" y="2858139"/>
            <a:chExt cx="2523997" cy="2453162"/>
          </a:xfrm>
        </p:grpSpPr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E6368EE1-4515-432C-8043-AAA31E47CD19}"/>
                </a:ext>
              </a:extLst>
            </p:cNvPr>
            <p:cNvGrpSpPr/>
            <p:nvPr/>
          </p:nvGrpSpPr>
          <p:grpSpPr>
            <a:xfrm>
              <a:off x="882424" y="2974238"/>
              <a:ext cx="2503280" cy="2337063"/>
              <a:chOff x="901148" y="2166492"/>
              <a:chExt cx="2503280" cy="2337063"/>
            </a:xfrm>
          </p:grpSpPr>
          <p:pic>
            <p:nvPicPr>
              <p:cNvPr id="3" name="Grafika 2" descr="Koła zębate">
                <a:extLst>
                  <a:ext uri="{FF2B5EF4-FFF2-40B4-BE49-F238E27FC236}">
                    <a16:creationId xmlns:a16="http://schemas.microsoft.com/office/drawing/2014/main" id="{94B09A1F-458C-46E9-B416-502D546E3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6" name="Grafika 5" descr="Pojedyncze koło zębate">
                <a:extLst>
                  <a:ext uri="{FF2B5EF4-FFF2-40B4-BE49-F238E27FC236}">
                    <a16:creationId xmlns:a16="http://schemas.microsoft.com/office/drawing/2014/main" id="{C5809225-676D-43FD-ACA7-F35351E42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  <p:grpSp>
          <p:nvGrpSpPr>
            <p:cNvPr id="22" name="Grupa 21">
              <a:extLst>
                <a:ext uri="{FF2B5EF4-FFF2-40B4-BE49-F238E27FC236}">
                  <a16:creationId xmlns:a16="http://schemas.microsoft.com/office/drawing/2014/main" id="{1FA60A96-DD3B-4249-A8FD-06889D1000F7}"/>
                </a:ext>
              </a:extLst>
            </p:cNvPr>
            <p:cNvGrpSpPr/>
            <p:nvPr/>
          </p:nvGrpSpPr>
          <p:grpSpPr>
            <a:xfrm>
              <a:off x="861707" y="2858139"/>
              <a:ext cx="2503280" cy="2337063"/>
              <a:chOff x="901148" y="2166492"/>
              <a:chExt cx="2503280" cy="2337063"/>
            </a:xfrm>
            <a:solidFill>
              <a:schemeClr val="bg1"/>
            </a:solidFill>
          </p:grpSpPr>
          <p:pic>
            <p:nvPicPr>
              <p:cNvPr id="23" name="Grafika 22" descr="Koła zębate">
                <a:extLst>
                  <a:ext uri="{FF2B5EF4-FFF2-40B4-BE49-F238E27FC236}">
                    <a16:creationId xmlns:a16="http://schemas.microsoft.com/office/drawing/2014/main" id="{F7D551CB-0B57-4934-9549-B11C5DFA8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24" name="Grafika 23" descr="Pojedyncze koło zębate">
                <a:extLst>
                  <a:ext uri="{FF2B5EF4-FFF2-40B4-BE49-F238E27FC236}">
                    <a16:creationId xmlns:a16="http://schemas.microsoft.com/office/drawing/2014/main" id="{5AB7828F-3C3D-4C2E-9258-4BE0996DA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</p:grpSp>
      <p:sp>
        <p:nvSpPr>
          <p:cNvPr id="25" name="Prostokąt 24">
            <a:extLst>
              <a:ext uri="{FF2B5EF4-FFF2-40B4-BE49-F238E27FC236}">
                <a16:creationId xmlns:a16="http://schemas.microsoft.com/office/drawing/2014/main" id="{7552D539-ACA4-436B-B2ED-44A4CAA474F2}"/>
              </a:ext>
            </a:extLst>
          </p:cNvPr>
          <p:cNvSpPr/>
          <p:nvPr/>
        </p:nvSpPr>
        <p:spPr>
          <a:xfrm>
            <a:off x="4909620" y="4752092"/>
            <a:ext cx="2925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Business </a:t>
            </a:r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first</a:t>
            </a:r>
            <a:endParaRPr lang="pl-P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065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Tabela">
            <a:extLst>
              <a:ext uri="{FF2B5EF4-FFF2-40B4-BE49-F238E27FC236}">
                <a16:creationId xmlns:a16="http://schemas.microsoft.com/office/drawing/2014/main" id="{1574EAB8-BE0D-43DB-ADC4-B531F8ED1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462" y="5163881"/>
            <a:ext cx="914400" cy="914400"/>
          </a:xfrm>
          <a:prstGeom prst="rect">
            <a:avLst/>
          </a:prstGeom>
        </p:spPr>
      </p:pic>
      <p:pic>
        <p:nvPicPr>
          <p:cNvPr id="6" name="Grafika 5" descr="Baza danych">
            <a:extLst>
              <a:ext uri="{FF2B5EF4-FFF2-40B4-BE49-F238E27FC236}">
                <a16:creationId xmlns:a16="http://schemas.microsoft.com/office/drawing/2014/main" id="{249913E4-6DFE-4813-AB9C-48BF876F9B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6981" y="5113631"/>
            <a:ext cx="914400" cy="914400"/>
          </a:xfrm>
          <a:prstGeom prst="rect">
            <a:avLst/>
          </a:prstGeom>
        </p:spPr>
      </p:pic>
      <p:pic>
        <p:nvPicPr>
          <p:cNvPr id="8" name="Grafika 7" descr="Dokument">
            <a:extLst>
              <a:ext uri="{FF2B5EF4-FFF2-40B4-BE49-F238E27FC236}">
                <a16:creationId xmlns:a16="http://schemas.microsoft.com/office/drawing/2014/main" id="{CE4E5B50-2B5D-41AF-8FC4-FC8DDEC4CD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957" y="3864276"/>
            <a:ext cx="914400" cy="914400"/>
          </a:xfrm>
          <a:prstGeom prst="rect">
            <a:avLst/>
          </a:prstGeom>
        </p:spPr>
      </p:pic>
      <p:pic>
        <p:nvPicPr>
          <p:cNvPr id="12" name="Grafika 11" descr="Pobieranie z chmury">
            <a:extLst>
              <a:ext uri="{FF2B5EF4-FFF2-40B4-BE49-F238E27FC236}">
                <a16:creationId xmlns:a16="http://schemas.microsoft.com/office/drawing/2014/main" id="{6499A793-D8CE-4D94-A3E5-FC2FAECB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5685" y="2528978"/>
            <a:ext cx="914400" cy="914400"/>
          </a:xfrm>
          <a:prstGeom prst="rect">
            <a:avLst/>
          </a:prstGeom>
        </p:spPr>
      </p:pic>
      <p:pic>
        <p:nvPicPr>
          <p:cNvPr id="4" name="Grafika 3" descr="Kalendarz dzienny">
            <a:extLst>
              <a:ext uri="{FF2B5EF4-FFF2-40B4-BE49-F238E27FC236}">
                <a16:creationId xmlns:a16="http://schemas.microsoft.com/office/drawing/2014/main" id="{44FE4857-CC6D-4AE3-8438-B12D12861E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96981" y="2535962"/>
            <a:ext cx="914400" cy="914400"/>
          </a:xfrm>
          <a:prstGeom prst="rect">
            <a:avLst/>
          </a:prstGeom>
        </p:spPr>
      </p:pic>
      <p:sp>
        <p:nvSpPr>
          <p:cNvPr id="9" name="Schemat blokowy: dysk magnetyczny 8">
            <a:extLst>
              <a:ext uri="{FF2B5EF4-FFF2-40B4-BE49-F238E27FC236}">
                <a16:creationId xmlns:a16="http://schemas.microsoft.com/office/drawing/2014/main" id="{8C447BA2-C81D-440D-900A-2620E64FAA0D}"/>
              </a:ext>
            </a:extLst>
          </p:cNvPr>
          <p:cNvSpPr/>
          <p:nvPr/>
        </p:nvSpPr>
        <p:spPr>
          <a:xfrm>
            <a:off x="3288515" y="3229776"/>
            <a:ext cx="1099931" cy="410818"/>
          </a:xfrm>
          <a:prstGeom prst="flowChartMagneticDisk">
            <a:avLst/>
          </a:prstGeom>
          <a:ln>
            <a:solidFill>
              <a:srgbClr val="11CFD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chemat blokowy: dysk magnetyczny 13">
            <a:extLst>
              <a:ext uri="{FF2B5EF4-FFF2-40B4-BE49-F238E27FC236}">
                <a16:creationId xmlns:a16="http://schemas.microsoft.com/office/drawing/2014/main" id="{24F99C1B-AF06-4611-8CEB-9B09C2EF3DD4}"/>
              </a:ext>
            </a:extLst>
          </p:cNvPr>
          <p:cNvSpPr/>
          <p:nvPr/>
        </p:nvSpPr>
        <p:spPr>
          <a:xfrm>
            <a:off x="3288516" y="3854863"/>
            <a:ext cx="1099931" cy="410818"/>
          </a:xfrm>
          <a:prstGeom prst="flowChartMagneticDisk">
            <a:avLst/>
          </a:prstGeom>
          <a:ln>
            <a:solidFill>
              <a:srgbClr val="11CFD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chemat blokowy: dysk magnetyczny 14">
            <a:extLst>
              <a:ext uri="{FF2B5EF4-FFF2-40B4-BE49-F238E27FC236}">
                <a16:creationId xmlns:a16="http://schemas.microsoft.com/office/drawing/2014/main" id="{592223A3-74CC-4D9D-8C3D-D1D01AE9D903}"/>
              </a:ext>
            </a:extLst>
          </p:cNvPr>
          <p:cNvSpPr/>
          <p:nvPr/>
        </p:nvSpPr>
        <p:spPr>
          <a:xfrm>
            <a:off x="3288516" y="4459057"/>
            <a:ext cx="1099931" cy="410818"/>
          </a:xfrm>
          <a:prstGeom prst="flowChartMagneticDisk">
            <a:avLst/>
          </a:prstGeom>
          <a:ln>
            <a:solidFill>
              <a:srgbClr val="11CFD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8" name="Grafika 37" descr="Baza danych">
            <a:extLst>
              <a:ext uri="{FF2B5EF4-FFF2-40B4-BE49-F238E27FC236}">
                <a16:creationId xmlns:a16="http://schemas.microsoft.com/office/drawing/2014/main" id="{F4E90393-76FF-4E59-8A88-D3238E71A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07140" y="2552083"/>
            <a:ext cx="1392064" cy="1078679"/>
          </a:xfrm>
          <a:prstGeom prst="rect">
            <a:avLst/>
          </a:prstGeom>
        </p:spPr>
      </p:pic>
      <p:pic>
        <p:nvPicPr>
          <p:cNvPr id="39" name="Grafika 38" descr="Baza danych">
            <a:extLst>
              <a:ext uri="{FF2B5EF4-FFF2-40B4-BE49-F238E27FC236}">
                <a16:creationId xmlns:a16="http://schemas.microsoft.com/office/drawing/2014/main" id="{3D974693-F6C5-4EBD-B6D8-DAEB9C441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07140" y="3740160"/>
            <a:ext cx="1392064" cy="1078679"/>
          </a:xfrm>
          <a:prstGeom prst="rect">
            <a:avLst/>
          </a:prstGeom>
        </p:spPr>
      </p:pic>
      <p:pic>
        <p:nvPicPr>
          <p:cNvPr id="40" name="Grafika 39" descr="Baza danych">
            <a:extLst>
              <a:ext uri="{FF2B5EF4-FFF2-40B4-BE49-F238E27FC236}">
                <a16:creationId xmlns:a16="http://schemas.microsoft.com/office/drawing/2014/main" id="{BD9550F6-DE5F-456C-A089-569F434E6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07140" y="4981239"/>
            <a:ext cx="1392064" cy="1078679"/>
          </a:xfrm>
          <a:prstGeom prst="rect">
            <a:avLst/>
          </a:prstGeom>
        </p:spPr>
      </p:pic>
      <p:pic>
        <p:nvPicPr>
          <p:cNvPr id="41" name="Grafika 40" descr="Dokument">
            <a:extLst>
              <a:ext uri="{FF2B5EF4-FFF2-40B4-BE49-F238E27FC236}">
                <a16:creationId xmlns:a16="http://schemas.microsoft.com/office/drawing/2014/main" id="{F095E350-E1AC-480D-B498-CB7B2529B2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34" y="3794192"/>
            <a:ext cx="914400" cy="914400"/>
          </a:xfrm>
          <a:prstGeom prst="rect">
            <a:avLst/>
          </a:prstGeom>
        </p:spPr>
      </p:pic>
      <p:pic>
        <p:nvPicPr>
          <p:cNvPr id="42" name="Grafika 41" descr="Pobieranie z chmury">
            <a:extLst>
              <a:ext uri="{FF2B5EF4-FFF2-40B4-BE49-F238E27FC236}">
                <a16:creationId xmlns:a16="http://schemas.microsoft.com/office/drawing/2014/main" id="{28E5113E-56E3-40A8-87C4-61BB5AF642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0600" y="2580576"/>
            <a:ext cx="914400" cy="914400"/>
          </a:xfrm>
          <a:prstGeom prst="rect">
            <a:avLst/>
          </a:prstGeom>
        </p:spPr>
      </p:pic>
      <p:pic>
        <p:nvPicPr>
          <p:cNvPr id="43" name="Grafika 42" descr="Kalendarz dzienny">
            <a:extLst>
              <a:ext uri="{FF2B5EF4-FFF2-40B4-BE49-F238E27FC236}">
                <a16:creationId xmlns:a16="http://schemas.microsoft.com/office/drawing/2014/main" id="{2BF003CC-5061-4B40-A0F9-5B3E66611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35124" y="2618201"/>
            <a:ext cx="914400" cy="914400"/>
          </a:xfrm>
          <a:prstGeom prst="rect">
            <a:avLst/>
          </a:prstGeom>
        </p:spPr>
      </p:pic>
      <p:grpSp>
        <p:nvGrpSpPr>
          <p:cNvPr id="130" name="Grupa 129">
            <a:extLst>
              <a:ext uri="{FF2B5EF4-FFF2-40B4-BE49-F238E27FC236}">
                <a16:creationId xmlns:a16="http://schemas.microsoft.com/office/drawing/2014/main" id="{CBFB8C34-6BE9-4EA5-A21A-D8A97972CFED}"/>
              </a:ext>
            </a:extLst>
          </p:cNvPr>
          <p:cNvGrpSpPr/>
          <p:nvPr/>
        </p:nvGrpSpPr>
        <p:grpSpPr>
          <a:xfrm>
            <a:off x="5362922" y="2927815"/>
            <a:ext cx="1414442" cy="2880086"/>
            <a:chOff x="5361837" y="2683120"/>
            <a:chExt cx="1414442" cy="2880086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40F94FE-8DBD-4F85-AECD-20647E27F9F4}"/>
                </a:ext>
              </a:extLst>
            </p:cNvPr>
            <p:cNvSpPr/>
            <p:nvPr/>
          </p:nvSpPr>
          <p:spPr>
            <a:xfrm>
              <a:off x="5506654" y="3360389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3D546C18-B024-421E-A53A-AAC775B356C4}"/>
                </a:ext>
              </a:extLst>
            </p:cNvPr>
            <p:cNvSpPr/>
            <p:nvPr/>
          </p:nvSpPr>
          <p:spPr>
            <a:xfrm>
              <a:off x="5806611" y="3952634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80C62FFC-213C-469A-A967-ED2E303F1939}"/>
                </a:ext>
              </a:extLst>
            </p:cNvPr>
            <p:cNvSpPr/>
            <p:nvPr/>
          </p:nvSpPr>
          <p:spPr>
            <a:xfrm>
              <a:off x="5685558" y="268312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Prostokąt 24">
              <a:extLst>
                <a:ext uri="{FF2B5EF4-FFF2-40B4-BE49-F238E27FC236}">
                  <a16:creationId xmlns:a16="http://schemas.microsoft.com/office/drawing/2014/main" id="{7CC0A18D-689E-4BF0-8949-1A075553164D}"/>
                </a:ext>
              </a:extLst>
            </p:cNvPr>
            <p:cNvSpPr/>
            <p:nvPr/>
          </p:nvSpPr>
          <p:spPr>
            <a:xfrm>
              <a:off x="5361837" y="452347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7008C7E1-584A-4138-A297-B4849C4B3478}"/>
                </a:ext>
              </a:extLst>
            </p:cNvPr>
            <p:cNvSpPr/>
            <p:nvPr/>
          </p:nvSpPr>
          <p:spPr>
            <a:xfrm>
              <a:off x="6366587" y="3961353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Prostokąt 26">
              <a:extLst>
                <a:ext uri="{FF2B5EF4-FFF2-40B4-BE49-F238E27FC236}">
                  <a16:creationId xmlns:a16="http://schemas.microsoft.com/office/drawing/2014/main" id="{DE07E89A-3092-4385-A635-7A57DAA7F2B7}"/>
                </a:ext>
              </a:extLst>
            </p:cNvPr>
            <p:cNvSpPr/>
            <p:nvPr/>
          </p:nvSpPr>
          <p:spPr>
            <a:xfrm>
              <a:off x="6040304" y="4611967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Prostokąt 27">
              <a:extLst>
                <a:ext uri="{FF2B5EF4-FFF2-40B4-BE49-F238E27FC236}">
                  <a16:creationId xmlns:a16="http://schemas.microsoft.com/office/drawing/2014/main" id="{05D6D37A-422C-4AC8-9EE3-53E4348B2BA2}"/>
                </a:ext>
              </a:extLst>
            </p:cNvPr>
            <p:cNvSpPr/>
            <p:nvPr/>
          </p:nvSpPr>
          <p:spPr>
            <a:xfrm>
              <a:off x="6297083" y="312349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Prostokąt 28">
              <a:extLst>
                <a:ext uri="{FF2B5EF4-FFF2-40B4-BE49-F238E27FC236}">
                  <a16:creationId xmlns:a16="http://schemas.microsoft.com/office/drawing/2014/main" id="{1FC6A00C-9945-477E-9A27-4758A3E25AEE}"/>
                </a:ext>
              </a:extLst>
            </p:cNvPr>
            <p:cNvSpPr/>
            <p:nvPr/>
          </p:nvSpPr>
          <p:spPr>
            <a:xfrm>
              <a:off x="5653761" y="523634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1CA690A3-23A6-47EF-8682-B96D3369AD17}"/>
                </a:ext>
              </a:extLst>
            </p:cNvPr>
            <p:cNvSpPr/>
            <p:nvPr/>
          </p:nvSpPr>
          <p:spPr>
            <a:xfrm>
              <a:off x="6418470" y="5016199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47" name="Łącznik: łamany 46">
              <a:extLst>
                <a:ext uri="{FF2B5EF4-FFF2-40B4-BE49-F238E27FC236}">
                  <a16:creationId xmlns:a16="http://schemas.microsoft.com/office/drawing/2014/main" id="{00B658A4-CAAB-4670-8804-681911AC4DDD}"/>
                </a:ext>
              </a:extLst>
            </p:cNvPr>
            <p:cNvCxnSpPr>
              <a:cxnSpLocks/>
              <a:stCxn id="24" idx="3"/>
              <a:endCxn id="28" idx="0"/>
            </p:cNvCxnSpPr>
            <p:nvPr/>
          </p:nvCxnSpPr>
          <p:spPr>
            <a:xfrm>
              <a:off x="6043367" y="2846553"/>
              <a:ext cx="432621" cy="276943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: łamany 48">
              <a:extLst>
                <a:ext uri="{FF2B5EF4-FFF2-40B4-BE49-F238E27FC236}">
                  <a16:creationId xmlns:a16="http://schemas.microsoft.com/office/drawing/2014/main" id="{EC5E9F1D-B914-41D5-B526-25490970ADAE}"/>
                </a:ext>
              </a:extLst>
            </p:cNvPr>
            <p:cNvCxnSpPr>
              <a:cxnSpLocks/>
              <a:stCxn id="11" idx="3"/>
              <a:endCxn id="28" idx="2"/>
            </p:cNvCxnSpPr>
            <p:nvPr/>
          </p:nvCxnSpPr>
          <p:spPr>
            <a:xfrm flipV="1">
              <a:off x="5864463" y="3450362"/>
              <a:ext cx="611525" cy="73460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: łamany 51">
              <a:extLst>
                <a:ext uri="{FF2B5EF4-FFF2-40B4-BE49-F238E27FC236}">
                  <a16:creationId xmlns:a16="http://schemas.microsoft.com/office/drawing/2014/main" id="{AF2121A5-DF5F-4139-B06E-89F19F12A043}"/>
                </a:ext>
              </a:extLst>
            </p:cNvPr>
            <p:cNvCxnSpPr>
              <a:cxnSpLocks/>
              <a:stCxn id="11" idx="2"/>
              <a:endCxn id="26" idx="0"/>
            </p:cNvCxnSpPr>
            <p:nvPr/>
          </p:nvCxnSpPr>
          <p:spPr>
            <a:xfrm rot="16200000" flipH="1">
              <a:off x="5978476" y="3394337"/>
              <a:ext cx="274098" cy="85993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Łącznik: łamany 54">
              <a:extLst>
                <a:ext uri="{FF2B5EF4-FFF2-40B4-BE49-F238E27FC236}">
                  <a16:creationId xmlns:a16="http://schemas.microsoft.com/office/drawing/2014/main" id="{0B4C0AE9-45AE-4C6E-B597-CCC2E1AD7542}"/>
                </a:ext>
              </a:extLst>
            </p:cNvPr>
            <p:cNvCxnSpPr>
              <a:cxnSpLocks/>
              <a:stCxn id="11" idx="1"/>
              <a:endCxn id="23" idx="1"/>
            </p:cNvCxnSpPr>
            <p:nvPr/>
          </p:nvCxnSpPr>
          <p:spPr>
            <a:xfrm rot="10800000" flipH="1" flipV="1">
              <a:off x="5506653" y="3523821"/>
              <a:ext cx="299957" cy="592245"/>
            </a:xfrm>
            <a:prstGeom prst="bentConnector3">
              <a:avLst>
                <a:gd name="adj1" fmla="val -76211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Łącznik: łamany 57">
              <a:extLst>
                <a:ext uri="{FF2B5EF4-FFF2-40B4-BE49-F238E27FC236}">
                  <a16:creationId xmlns:a16="http://schemas.microsoft.com/office/drawing/2014/main" id="{6FE00341-877E-4D00-90E2-1B84EE2C1394}"/>
                </a:ext>
              </a:extLst>
            </p:cNvPr>
            <p:cNvCxnSpPr>
              <a:cxnSpLocks/>
              <a:stCxn id="28" idx="3"/>
              <a:endCxn id="27" idx="3"/>
            </p:cNvCxnSpPr>
            <p:nvPr/>
          </p:nvCxnSpPr>
          <p:spPr>
            <a:xfrm flipH="1">
              <a:off x="6398113" y="3286929"/>
              <a:ext cx="256779" cy="1488471"/>
            </a:xfrm>
            <a:prstGeom prst="bentConnector3">
              <a:avLst>
                <a:gd name="adj1" fmla="val -89026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: łamany 60">
              <a:extLst>
                <a:ext uri="{FF2B5EF4-FFF2-40B4-BE49-F238E27FC236}">
                  <a16:creationId xmlns:a16="http://schemas.microsoft.com/office/drawing/2014/main" id="{1092D761-9DC7-45E2-908E-83069D7E877F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rot="5400000">
              <a:off x="5641144" y="4179098"/>
              <a:ext cx="243970" cy="444774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Łącznik: łamany 63">
              <a:extLst>
                <a:ext uri="{FF2B5EF4-FFF2-40B4-BE49-F238E27FC236}">
                  <a16:creationId xmlns:a16="http://schemas.microsoft.com/office/drawing/2014/main" id="{55F3784A-0E6C-4D4D-8C0D-4087414F9F3B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rot="5400000">
              <a:off x="6211361" y="4257613"/>
              <a:ext cx="362203" cy="346505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Łącznik: łamany 65">
              <a:extLst>
                <a:ext uri="{FF2B5EF4-FFF2-40B4-BE49-F238E27FC236}">
                  <a16:creationId xmlns:a16="http://schemas.microsoft.com/office/drawing/2014/main" id="{1675A33E-E672-498F-94E3-628B854475EB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 rot="5400000">
              <a:off x="5877185" y="4894315"/>
              <a:ext cx="297507" cy="38654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Łącznik: łamany 68">
              <a:extLst>
                <a:ext uri="{FF2B5EF4-FFF2-40B4-BE49-F238E27FC236}">
                  <a16:creationId xmlns:a16="http://schemas.microsoft.com/office/drawing/2014/main" id="{7D664025-F0A4-467E-9D67-E6D142AD57B9}"/>
                </a:ext>
              </a:extLst>
            </p:cNvPr>
            <p:cNvCxnSpPr>
              <a:cxnSpLocks/>
              <a:stCxn id="29" idx="1"/>
              <a:endCxn id="25" idx="2"/>
            </p:cNvCxnSpPr>
            <p:nvPr/>
          </p:nvCxnSpPr>
          <p:spPr>
            <a:xfrm rot="10800000">
              <a:off x="5540743" y="4850337"/>
              <a:ext cx="113019" cy="549437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Łącznik: łamany 73">
              <a:extLst>
                <a:ext uri="{FF2B5EF4-FFF2-40B4-BE49-F238E27FC236}">
                  <a16:creationId xmlns:a16="http://schemas.microsoft.com/office/drawing/2014/main" id="{04282CDF-182D-4A4C-B138-0EC116A1A25B}"/>
                </a:ext>
              </a:extLst>
            </p:cNvPr>
            <p:cNvCxnSpPr>
              <a:cxnSpLocks/>
              <a:stCxn id="30" idx="2"/>
              <a:endCxn id="27" idx="2"/>
            </p:cNvCxnSpPr>
            <p:nvPr/>
          </p:nvCxnSpPr>
          <p:spPr>
            <a:xfrm rot="5400000" flipH="1">
              <a:off x="6206176" y="4951866"/>
              <a:ext cx="404232" cy="378166"/>
            </a:xfrm>
            <a:prstGeom prst="bentConnector3">
              <a:avLst>
                <a:gd name="adj1" fmla="val -56552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a 128">
            <a:extLst>
              <a:ext uri="{FF2B5EF4-FFF2-40B4-BE49-F238E27FC236}">
                <a16:creationId xmlns:a16="http://schemas.microsoft.com/office/drawing/2014/main" id="{59C49FBD-3B59-4D38-A472-0855098CDD1F}"/>
              </a:ext>
            </a:extLst>
          </p:cNvPr>
          <p:cNvGrpSpPr/>
          <p:nvPr/>
        </p:nvGrpSpPr>
        <p:grpSpPr>
          <a:xfrm>
            <a:off x="7807668" y="3432184"/>
            <a:ext cx="1694317" cy="1716432"/>
            <a:chOff x="7782131" y="3091423"/>
            <a:chExt cx="1694317" cy="1716432"/>
          </a:xfrm>
        </p:grpSpPr>
        <p:sp>
          <p:nvSpPr>
            <p:cNvPr id="31" name="Prostokąt 30">
              <a:extLst>
                <a:ext uri="{FF2B5EF4-FFF2-40B4-BE49-F238E27FC236}">
                  <a16:creationId xmlns:a16="http://schemas.microsoft.com/office/drawing/2014/main" id="{287E55E9-8784-4E51-AE9E-BC7A450007EC}"/>
                </a:ext>
              </a:extLst>
            </p:cNvPr>
            <p:cNvSpPr/>
            <p:nvPr/>
          </p:nvSpPr>
          <p:spPr>
            <a:xfrm>
              <a:off x="7961035" y="312349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3AA4BBC5-1938-477F-AEA7-0FCE2CFF4845}"/>
                </a:ext>
              </a:extLst>
            </p:cNvPr>
            <p:cNvSpPr/>
            <p:nvPr/>
          </p:nvSpPr>
          <p:spPr>
            <a:xfrm>
              <a:off x="8450385" y="381515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1B741EF8-F59F-49B1-859F-05C69DDB9C6A}"/>
                </a:ext>
              </a:extLst>
            </p:cNvPr>
            <p:cNvSpPr/>
            <p:nvPr/>
          </p:nvSpPr>
          <p:spPr>
            <a:xfrm>
              <a:off x="7782131" y="379792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DFFB5F88-D9DA-42D7-AE1E-AF78C8B6D066}"/>
                </a:ext>
              </a:extLst>
            </p:cNvPr>
            <p:cNvSpPr/>
            <p:nvPr/>
          </p:nvSpPr>
          <p:spPr>
            <a:xfrm>
              <a:off x="9118639" y="3755295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Prostokąt 34">
              <a:extLst>
                <a:ext uri="{FF2B5EF4-FFF2-40B4-BE49-F238E27FC236}">
                  <a16:creationId xmlns:a16="http://schemas.microsoft.com/office/drawing/2014/main" id="{B193EC4E-1A62-4886-8395-19688FB087F3}"/>
                </a:ext>
              </a:extLst>
            </p:cNvPr>
            <p:cNvSpPr/>
            <p:nvPr/>
          </p:nvSpPr>
          <p:spPr>
            <a:xfrm>
              <a:off x="8808194" y="4480989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Prostokąt 35">
              <a:extLst>
                <a:ext uri="{FF2B5EF4-FFF2-40B4-BE49-F238E27FC236}">
                  <a16:creationId xmlns:a16="http://schemas.microsoft.com/office/drawing/2014/main" id="{868EBA6F-6F79-4BE4-8200-7BD78844E801}"/>
                </a:ext>
              </a:extLst>
            </p:cNvPr>
            <p:cNvSpPr/>
            <p:nvPr/>
          </p:nvSpPr>
          <p:spPr>
            <a:xfrm>
              <a:off x="8738822" y="3091423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Prostokąt 36">
              <a:extLst>
                <a:ext uri="{FF2B5EF4-FFF2-40B4-BE49-F238E27FC236}">
                  <a16:creationId xmlns:a16="http://schemas.microsoft.com/office/drawing/2014/main" id="{B0FD7F81-660F-4F49-B72B-E7D653915AE4}"/>
                </a:ext>
              </a:extLst>
            </p:cNvPr>
            <p:cNvSpPr/>
            <p:nvPr/>
          </p:nvSpPr>
          <p:spPr>
            <a:xfrm>
              <a:off x="8017525" y="444134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1" name="Łącznik prosty 80">
              <a:extLst>
                <a:ext uri="{FF2B5EF4-FFF2-40B4-BE49-F238E27FC236}">
                  <a16:creationId xmlns:a16="http://schemas.microsoft.com/office/drawing/2014/main" id="{11973E30-817F-4660-B29C-1F2B96C589B5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8629290" y="4142022"/>
              <a:ext cx="357809" cy="3389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id="{95F49F2F-6348-49C0-BEE3-11624BD81B8E}"/>
                </a:ext>
              </a:extLst>
            </p:cNvPr>
            <p:cNvCxnSpPr>
              <a:cxnSpLocks/>
              <a:stCxn id="32" idx="1"/>
              <a:endCxn id="33" idx="3"/>
            </p:cNvCxnSpPr>
            <p:nvPr/>
          </p:nvCxnSpPr>
          <p:spPr>
            <a:xfrm flipH="1" flipV="1">
              <a:off x="8139940" y="3961353"/>
              <a:ext cx="310445" cy="1723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id="{3E5479E9-1943-4451-A5C0-684C1F5DFAA6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 flipV="1">
              <a:off x="8808194" y="3918728"/>
              <a:ext cx="310445" cy="5986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>
              <a:extLst>
                <a:ext uri="{FF2B5EF4-FFF2-40B4-BE49-F238E27FC236}">
                  <a16:creationId xmlns:a16="http://schemas.microsoft.com/office/drawing/2014/main" id="{5FF4528E-F252-4F3D-8698-2FB4A40123E6}"/>
                </a:ext>
              </a:extLst>
            </p:cNvPr>
            <p:cNvCxnSpPr>
              <a:cxnSpLocks/>
              <a:stCxn id="32" idx="2"/>
              <a:endCxn id="37" idx="0"/>
            </p:cNvCxnSpPr>
            <p:nvPr/>
          </p:nvCxnSpPr>
          <p:spPr>
            <a:xfrm flipH="1">
              <a:off x="8196430" y="4142022"/>
              <a:ext cx="432860" cy="29931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Łącznik prosty 84">
              <a:extLst>
                <a:ext uri="{FF2B5EF4-FFF2-40B4-BE49-F238E27FC236}">
                  <a16:creationId xmlns:a16="http://schemas.microsoft.com/office/drawing/2014/main" id="{CF9CA816-10D8-42C7-A00F-2DBA61F5416D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8139940" y="3450362"/>
              <a:ext cx="489350" cy="36479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Łącznik prosty 93">
              <a:extLst>
                <a:ext uri="{FF2B5EF4-FFF2-40B4-BE49-F238E27FC236}">
                  <a16:creationId xmlns:a16="http://schemas.microsoft.com/office/drawing/2014/main" id="{07BE5F83-9700-4F5C-94F3-C33520007B6D}"/>
                </a:ext>
              </a:extLst>
            </p:cNvPr>
            <p:cNvCxnSpPr>
              <a:cxnSpLocks/>
              <a:stCxn id="32" idx="0"/>
              <a:endCxn id="36" idx="2"/>
            </p:cNvCxnSpPr>
            <p:nvPr/>
          </p:nvCxnSpPr>
          <p:spPr>
            <a:xfrm flipV="1">
              <a:off x="8629290" y="3418289"/>
              <a:ext cx="288437" cy="3968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Prostokąt 105">
            <a:extLst>
              <a:ext uri="{FF2B5EF4-FFF2-40B4-BE49-F238E27FC236}">
                <a16:creationId xmlns:a16="http://schemas.microsoft.com/office/drawing/2014/main" id="{6ECA6AC6-0FA3-47E9-8409-28424C4A7DC3}"/>
              </a:ext>
            </a:extLst>
          </p:cNvPr>
          <p:cNvSpPr/>
          <p:nvPr/>
        </p:nvSpPr>
        <p:spPr>
          <a:xfrm>
            <a:off x="4863271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Integrated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F4ACCFB6-DFFD-4CC1-A01E-37B08B3BDCFD}"/>
              </a:ext>
            </a:extLst>
          </p:cNvPr>
          <p:cNvSpPr/>
          <p:nvPr/>
        </p:nvSpPr>
        <p:spPr>
          <a:xfrm>
            <a:off x="390886" y="1332386"/>
            <a:ext cx="233672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Landing area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0" name="Prostokąt 109">
            <a:extLst>
              <a:ext uri="{FF2B5EF4-FFF2-40B4-BE49-F238E27FC236}">
                <a16:creationId xmlns:a16="http://schemas.microsoft.com/office/drawing/2014/main" id="{C813C70A-C6A0-4089-AE52-5CD1B0431AF9}"/>
              </a:ext>
            </a:extLst>
          </p:cNvPr>
          <p:cNvSpPr/>
          <p:nvPr/>
        </p:nvSpPr>
        <p:spPr>
          <a:xfrm>
            <a:off x="741441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Access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B7223AE2-058B-4F03-92E0-39A223981F0E}"/>
              </a:ext>
            </a:extLst>
          </p:cNvPr>
          <p:cNvSpPr/>
          <p:nvPr/>
        </p:nvSpPr>
        <p:spPr>
          <a:xfrm>
            <a:off x="9786077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marts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2" name="Prostokąt 111">
            <a:extLst>
              <a:ext uri="{FF2B5EF4-FFF2-40B4-BE49-F238E27FC236}">
                <a16:creationId xmlns:a16="http://schemas.microsoft.com/office/drawing/2014/main" id="{D3F4ECD7-3B4F-4CE1-A85D-9C7BDE69825B}"/>
              </a:ext>
            </a:extLst>
          </p:cNvPr>
          <p:cNvSpPr/>
          <p:nvPr/>
        </p:nvSpPr>
        <p:spPr>
          <a:xfrm>
            <a:off x="256518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Stage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33" name="Grupa 132">
            <a:extLst>
              <a:ext uri="{FF2B5EF4-FFF2-40B4-BE49-F238E27FC236}">
                <a16:creationId xmlns:a16="http://schemas.microsoft.com/office/drawing/2014/main" id="{2F9F27E0-EFE2-445E-A166-C1C90B3B3797}"/>
              </a:ext>
            </a:extLst>
          </p:cNvPr>
          <p:cNvGrpSpPr/>
          <p:nvPr/>
        </p:nvGrpSpPr>
        <p:grpSpPr>
          <a:xfrm>
            <a:off x="1523922" y="3863749"/>
            <a:ext cx="951773" cy="982102"/>
            <a:chOff x="1523914" y="3794192"/>
            <a:chExt cx="951773" cy="982102"/>
          </a:xfrm>
        </p:grpSpPr>
        <p:pic>
          <p:nvPicPr>
            <p:cNvPr id="10" name="Grafika 9" descr="Otwarty folder">
              <a:extLst>
                <a:ext uri="{FF2B5EF4-FFF2-40B4-BE49-F238E27FC236}">
                  <a16:creationId xmlns:a16="http://schemas.microsoft.com/office/drawing/2014/main" id="{AFBC10FB-EEEB-4B41-950C-78D45405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561287" y="3861894"/>
              <a:ext cx="914400" cy="914400"/>
            </a:xfrm>
            <a:prstGeom prst="rect">
              <a:avLst/>
            </a:prstGeom>
          </p:spPr>
        </p:pic>
        <p:pic>
          <p:nvPicPr>
            <p:cNvPr id="132" name="Grafika 131" descr="Otwarty folder">
              <a:extLst>
                <a:ext uri="{FF2B5EF4-FFF2-40B4-BE49-F238E27FC236}">
                  <a16:creationId xmlns:a16="http://schemas.microsoft.com/office/drawing/2014/main" id="{14B98A63-CBE1-4641-822C-7A918CCD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523914" y="3794192"/>
              <a:ext cx="914400" cy="914400"/>
            </a:xfrm>
            <a:prstGeom prst="rect">
              <a:avLst/>
            </a:prstGeom>
          </p:spPr>
        </p:pic>
      </p:grpSp>
      <p:sp>
        <p:nvSpPr>
          <p:cNvPr id="134" name="Strzałka: zakrzywiona w lewo 133">
            <a:extLst>
              <a:ext uri="{FF2B5EF4-FFF2-40B4-BE49-F238E27FC236}">
                <a16:creationId xmlns:a16="http://schemas.microsoft.com/office/drawing/2014/main" id="{6F099261-F1E3-4965-A012-E4E1CD1C406F}"/>
              </a:ext>
            </a:extLst>
          </p:cNvPr>
          <p:cNvSpPr/>
          <p:nvPr/>
        </p:nvSpPr>
        <p:spPr>
          <a:xfrm rot="15329600" flipH="1">
            <a:off x="1627153" y="4074551"/>
            <a:ext cx="1382633" cy="3986783"/>
          </a:xfrm>
          <a:prstGeom prst="curvedLeftArrow">
            <a:avLst>
              <a:gd name="adj1" fmla="val 9233"/>
              <a:gd name="adj2" fmla="val 30776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5" name="Strzałka: zakrzywiona w lewo 134">
            <a:extLst>
              <a:ext uri="{FF2B5EF4-FFF2-40B4-BE49-F238E27FC236}">
                <a16:creationId xmlns:a16="http://schemas.microsoft.com/office/drawing/2014/main" id="{DDDC603E-E875-4C61-B546-93C81D339DDA}"/>
              </a:ext>
            </a:extLst>
          </p:cNvPr>
          <p:cNvSpPr/>
          <p:nvPr/>
        </p:nvSpPr>
        <p:spPr>
          <a:xfrm rot="15329600">
            <a:off x="3569995" y="2020892"/>
            <a:ext cx="928838" cy="2344504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6" name="Strzałka: zakrzywiona w lewo 135">
            <a:extLst>
              <a:ext uri="{FF2B5EF4-FFF2-40B4-BE49-F238E27FC236}">
                <a16:creationId xmlns:a16="http://schemas.microsoft.com/office/drawing/2014/main" id="{8AA5A3A1-8581-4EF3-BCDB-64A2F9C5B017}"/>
              </a:ext>
            </a:extLst>
          </p:cNvPr>
          <p:cNvSpPr/>
          <p:nvPr/>
        </p:nvSpPr>
        <p:spPr>
          <a:xfrm rot="15616987" flipH="1">
            <a:off x="6310029" y="4612877"/>
            <a:ext cx="1017052" cy="2953139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pSp>
        <p:nvGrpSpPr>
          <p:cNvPr id="141" name="Grupa 140">
            <a:extLst>
              <a:ext uri="{FF2B5EF4-FFF2-40B4-BE49-F238E27FC236}">
                <a16:creationId xmlns:a16="http://schemas.microsoft.com/office/drawing/2014/main" id="{5373A467-9F6F-4DF6-8645-E2112ACC5F86}"/>
              </a:ext>
            </a:extLst>
          </p:cNvPr>
          <p:cNvGrpSpPr/>
          <p:nvPr/>
        </p:nvGrpSpPr>
        <p:grpSpPr>
          <a:xfrm>
            <a:off x="9688335" y="3368191"/>
            <a:ext cx="764428" cy="1925814"/>
            <a:chOff x="9552558" y="3327131"/>
            <a:chExt cx="975708" cy="1925814"/>
          </a:xfrm>
        </p:grpSpPr>
        <p:sp>
          <p:nvSpPr>
            <p:cNvPr id="138" name="Strzałka: w górę 137">
              <a:extLst>
                <a:ext uri="{FF2B5EF4-FFF2-40B4-BE49-F238E27FC236}">
                  <a16:creationId xmlns:a16="http://schemas.microsoft.com/office/drawing/2014/main" id="{36BD046B-17F3-4DAA-84B8-A42A719E8442}"/>
                </a:ext>
              </a:extLst>
            </p:cNvPr>
            <p:cNvSpPr/>
            <p:nvPr/>
          </p:nvSpPr>
          <p:spPr>
            <a:xfrm rot="3650100">
              <a:off x="9878765" y="3035825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9" name="Strzałka: w górę 138">
              <a:extLst>
                <a:ext uri="{FF2B5EF4-FFF2-40B4-BE49-F238E27FC236}">
                  <a16:creationId xmlns:a16="http://schemas.microsoft.com/office/drawing/2014/main" id="{3E8CCD7C-31F1-4A0D-B3A7-1B7EFDCAE10F}"/>
                </a:ext>
              </a:extLst>
            </p:cNvPr>
            <p:cNvSpPr/>
            <p:nvPr/>
          </p:nvSpPr>
          <p:spPr>
            <a:xfrm rot="5400000">
              <a:off x="9901271" y="3804231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0" name="Strzałka: w górę 139">
              <a:extLst>
                <a:ext uri="{FF2B5EF4-FFF2-40B4-BE49-F238E27FC236}">
                  <a16:creationId xmlns:a16="http://schemas.microsoft.com/office/drawing/2014/main" id="{CA126C16-AE3B-4D3E-B532-23163AB334C0}"/>
                </a:ext>
              </a:extLst>
            </p:cNvPr>
            <p:cNvSpPr/>
            <p:nvPr/>
          </p:nvSpPr>
          <p:spPr>
            <a:xfrm rot="7761374">
              <a:off x="9843864" y="4625950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33301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Żarówka i koło zębate ">
            <a:extLst>
              <a:ext uri="{FF2B5EF4-FFF2-40B4-BE49-F238E27FC236}">
                <a16:creationId xmlns:a16="http://schemas.microsoft.com/office/drawing/2014/main" id="{91D37B8E-9F07-47A7-BEFA-ADF82EE40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3746" y="987555"/>
            <a:ext cx="4219176" cy="4219176"/>
          </a:xfrm>
          <a:prstGeom prst="rect">
            <a:avLst/>
          </a:prstGeom>
        </p:spPr>
      </p:pic>
      <p:pic>
        <p:nvPicPr>
          <p:cNvPr id="8" name="Grafika 7" descr="Baza danych">
            <a:extLst>
              <a:ext uri="{FF2B5EF4-FFF2-40B4-BE49-F238E27FC236}">
                <a16:creationId xmlns:a16="http://schemas.microsoft.com/office/drawing/2014/main" id="{173516DD-171B-438C-BE95-8341114B2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2747" y="3261296"/>
            <a:ext cx="2280002" cy="1489466"/>
          </a:xfrm>
          <a:prstGeom prst="rect">
            <a:avLst/>
          </a:prstGeom>
        </p:spPr>
      </p:pic>
      <p:grpSp>
        <p:nvGrpSpPr>
          <p:cNvPr id="90" name="Grupa 89">
            <a:extLst>
              <a:ext uri="{FF2B5EF4-FFF2-40B4-BE49-F238E27FC236}">
                <a16:creationId xmlns:a16="http://schemas.microsoft.com/office/drawing/2014/main" id="{AF18E0F5-07C0-4650-97D4-D3304748F8B5}"/>
              </a:ext>
            </a:extLst>
          </p:cNvPr>
          <p:cNvGrpSpPr/>
          <p:nvPr/>
        </p:nvGrpSpPr>
        <p:grpSpPr>
          <a:xfrm>
            <a:off x="1076788" y="1861356"/>
            <a:ext cx="4314492" cy="4122758"/>
            <a:chOff x="1302075" y="1922530"/>
            <a:chExt cx="4314492" cy="4122758"/>
          </a:xfrm>
        </p:grpSpPr>
        <p:sp>
          <p:nvSpPr>
            <p:cNvPr id="11" name="Wybuch: 14 punktów 10">
              <a:extLst>
                <a:ext uri="{FF2B5EF4-FFF2-40B4-BE49-F238E27FC236}">
                  <a16:creationId xmlns:a16="http://schemas.microsoft.com/office/drawing/2014/main" id="{46260736-8D03-4587-BEBC-FD35194986D4}"/>
                </a:ext>
              </a:extLst>
            </p:cNvPr>
            <p:cNvSpPr/>
            <p:nvPr/>
          </p:nvSpPr>
          <p:spPr>
            <a:xfrm>
              <a:off x="2211852" y="22325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Wybuch: 14 punktów 11">
              <a:extLst>
                <a:ext uri="{FF2B5EF4-FFF2-40B4-BE49-F238E27FC236}">
                  <a16:creationId xmlns:a16="http://schemas.microsoft.com/office/drawing/2014/main" id="{95978B9A-0891-4E05-A4F2-FC552F6570C5}"/>
                </a:ext>
              </a:extLst>
            </p:cNvPr>
            <p:cNvSpPr/>
            <p:nvPr/>
          </p:nvSpPr>
          <p:spPr>
            <a:xfrm>
              <a:off x="1837859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Wybuch: 14 punktów 12">
              <a:extLst>
                <a:ext uri="{FF2B5EF4-FFF2-40B4-BE49-F238E27FC236}">
                  <a16:creationId xmlns:a16="http://schemas.microsoft.com/office/drawing/2014/main" id="{37A84DA9-86E6-42A9-AF09-251C559AA56E}"/>
                </a:ext>
              </a:extLst>
            </p:cNvPr>
            <p:cNvSpPr/>
            <p:nvPr/>
          </p:nvSpPr>
          <p:spPr>
            <a:xfrm>
              <a:off x="151494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Wybuch: 14 punktów 13">
              <a:extLst>
                <a:ext uri="{FF2B5EF4-FFF2-40B4-BE49-F238E27FC236}">
                  <a16:creationId xmlns:a16="http://schemas.microsoft.com/office/drawing/2014/main" id="{0D2E49A2-B51A-4120-B1EF-C724E85290E5}"/>
                </a:ext>
              </a:extLst>
            </p:cNvPr>
            <p:cNvSpPr/>
            <p:nvPr/>
          </p:nvSpPr>
          <p:spPr>
            <a:xfrm>
              <a:off x="2625407" y="20315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Wybuch: 14 punktów 14">
              <a:extLst>
                <a:ext uri="{FF2B5EF4-FFF2-40B4-BE49-F238E27FC236}">
                  <a16:creationId xmlns:a16="http://schemas.microsoft.com/office/drawing/2014/main" id="{D32979F6-B821-44A8-B785-1DE47699A489}"/>
                </a:ext>
              </a:extLst>
            </p:cNvPr>
            <p:cNvSpPr/>
            <p:nvPr/>
          </p:nvSpPr>
          <p:spPr>
            <a:xfrm>
              <a:off x="3167011" y="1922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Wybuch: 14 punktów 15">
              <a:extLst>
                <a:ext uri="{FF2B5EF4-FFF2-40B4-BE49-F238E27FC236}">
                  <a16:creationId xmlns:a16="http://schemas.microsoft.com/office/drawing/2014/main" id="{B8E15455-4F1F-4D50-9A62-62A692C4E509}"/>
                </a:ext>
              </a:extLst>
            </p:cNvPr>
            <p:cNvSpPr/>
            <p:nvPr/>
          </p:nvSpPr>
          <p:spPr>
            <a:xfrm>
              <a:off x="3689785" y="19640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Wybuch: 14 punktów 16">
              <a:extLst>
                <a:ext uri="{FF2B5EF4-FFF2-40B4-BE49-F238E27FC236}">
                  <a16:creationId xmlns:a16="http://schemas.microsoft.com/office/drawing/2014/main" id="{9090DDDB-439E-4435-BCE6-D82B98D9DFDC}"/>
                </a:ext>
              </a:extLst>
            </p:cNvPr>
            <p:cNvSpPr/>
            <p:nvPr/>
          </p:nvSpPr>
          <p:spPr>
            <a:xfrm>
              <a:off x="4120987" y="21175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Wybuch: 14 punktów 17">
              <a:extLst>
                <a:ext uri="{FF2B5EF4-FFF2-40B4-BE49-F238E27FC236}">
                  <a16:creationId xmlns:a16="http://schemas.microsoft.com/office/drawing/2014/main" id="{B7174B5E-BDD5-4B4D-93A5-0F0CCA4F295C}"/>
                </a:ext>
              </a:extLst>
            </p:cNvPr>
            <p:cNvSpPr/>
            <p:nvPr/>
          </p:nvSpPr>
          <p:spPr>
            <a:xfrm>
              <a:off x="1308907" y="40876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Wybuch: 14 punktów 18">
              <a:extLst>
                <a:ext uri="{FF2B5EF4-FFF2-40B4-BE49-F238E27FC236}">
                  <a16:creationId xmlns:a16="http://schemas.microsoft.com/office/drawing/2014/main" id="{8338EC97-9D70-4057-A566-1D67FDA49743}"/>
                </a:ext>
              </a:extLst>
            </p:cNvPr>
            <p:cNvSpPr/>
            <p:nvPr/>
          </p:nvSpPr>
          <p:spPr>
            <a:xfrm>
              <a:off x="4522162" y="231855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Wybuch: 14 punktów 19">
              <a:extLst>
                <a:ext uri="{FF2B5EF4-FFF2-40B4-BE49-F238E27FC236}">
                  <a16:creationId xmlns:a16="http://schemas.microsoft.com/office/drawing/2014/main" id="{E35CF041-3AA0-41F3-BD5D-D69AB777B215}"/>
                </a:ext>
              </a:extLst>
            </p:cNvPr>
            <p:cNvSpPr/>
            <p:nvPr/>
          </p:nvSpPr>
          <p:spPr>
            <a:xfrm>
              <a:off x="5331567" y="40505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Wybuch: 14 punktów 20">
              <a:extLst>
                <a:ext uri="{FF2B5EF4-FFF2-40B4-BE49-F238E27FC236}">
                  <a16:creationId xmlns:a16="http://schemas.microsoft.com/office/drawing/2014/main" id="{43548766-2DBB-49D0-9B89-D84E19515443}"/>
                </a:ext>
              </a:extLst>
            </p:cNvPr>
            <p:cNvSpPr/>
            <p:nvPr/>
          </p:nvSpPr>
          <p:spPr>
            <a:xfrm>
              <a:off x="4800458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Wybuch: 14 punktów 21">
              <a:extLst>
                <a:ext uri="{FF2B5EF4-FFF2-40B4-BE49-F238E27FC236}">
                  <a16:creationId xmlns:a16="http://schemas.microsoft.com/office/drawing/2014/main" id="{1DB86397-FFC8-40E4-B8E0-3DBDC026E612}"/>
                </a:ext>
              </a:extLst>
            </p:cNvPr>
            <p:cNvSpPr/>
            <p:nvPr/>
          </p:nvSpPr>
          <p:spPr>
            <a:xfrm>
              <a:off x="5078754" y="2889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Wybuch: 14 punktów 22">
              <a:extLst>
                <a:ext uri="{FF2B5EF4-FFF2-40B4-BE49-F238E27FC236}">
                  <a16:creationId xmlns:a16="http://schemas.microsoft.com/office/drawing/2014/main" id="{D22F3353-973E-48E8-8009-FA2282C73348}"/>
                </a:ext>
              </a:extLst>
            </p:cNvPr>
            <p:cNvSpPr/>
            <p:nvPr/>
          </p:nvSpPr>
          <p:spPr>
            <a:xfrm>
              <a:off x="5243395" y="32557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Wybuch: 14 punktów 23">
              <a:extLst>
                <a:ext uri="{FF2B5EF4-FFF2-40B4-BE49-F238E27FC236}">
                  <a16:creationId xmlns:a16="http://schemas.microsoft.com/office/drawing/2014/main" id="{D46488CC-98D8-4D4D-A51A-79429A8E6D6A}"/>
                </a:ext>
              </a:extLst>
            </p:cNvPr>
            <p:cNvSpPr/>
            <p:nvPr/>
          </p:nvSpPr>
          <p:spPr>
            <a:xfrm>
              <a:off x="5338271" y="36531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Wybuch: 14 punktów 25">
              <a:extLst>
                <a:ext uri="{FF2B5EF4-FFF2-40B4-BE49-F238E27FC236}">
                  <a16:creationId xmlns:a16="http://schemas.microsoft.com/office/drawing/2014/main" id="{4145C5FA-657E-4224-84B6-33471813A893}"/>
                </a:ext>
              </a:extLst>
            </p:cNvPr>
            <p:cNvSpPr/>
            <p:nvPr/>
          </p:nvSpPr>
          <p:spPr>
            <a:xfrm>
              <a:off x="1302075" y="37393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Wybuch: 14 punktów 26">
              <a:extLst>
                <a:ext uri="{FF2B5EF4-FFF2-40B4-BE49-F238E27FC236}">
                  <a16:creationId xmlns:a16="http://schemas.microsoft.com/office/drawing/2014/main" id="{F9E085D4-149A-45BA-BDDE-A3591C318076}"/>
                </a:ext>
              </a:extLst>
            </p:cNvPr>
            <p:cNvSpPr/>
            <p:nvPr/>
          </p:nvSpPr>
          <p:spPr>
            <a:xfrm>
              <a:off x="1352818" y="34081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Wybuch: 14 punktów 27">
              <a:extLst>
                <a:ext uri="{FF2B5EF4-FFF2-40B4-BE49-F238E27FC236}">
                  <a16:creationId xmlns:a16="http://schemas.microsoft.com/office/drawing/2014/main" id="{8FC51898-4C83-4160-ADB2-B3E19453FAED}"/>
                </a:ext>
              </a:extLst>
            </p:cNvPr>
            <p:cNvSpPr/>
            <p:nvPr/>
          </p:nvSpPr>
          <p:spPr>
            <a:xfrm>
              <a:off x="2143795" y="548861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Wybuch: 14 punktów 28">
              <a:extLst>
                <a:ext uri="{FF2B5EF4-FFF2-40B4-BE49-F238E27FC236}">
                  <a16:creationId xmlns:a16="http://schemas.microsoft.com/office/drawing/2014/main" id="{73F8ADB3-6856-40D7-90EB-F2E0A2770D93}"/>
                </a:ext>
              </a:extLst>
            </p:cNvPr>
            <p:cNvSpPr/>
            <p:nvPr/>
          </p:nvSpPr>
          <p:spPr>
            <a:xfrm>
              <a:off x="2435725" y="56813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Wybuch: 14 punktów 29">
              <a:extLst>
                <a:ext uri="{FF2B5EF4-FFF2-40B4-BE49-F238E27FC236}">
                  <a16:creationId xmlns:a16="http://schemas.microsoft.com/office/drawing/2014/main" id="{43603D2B-6758-4CD2-916F-0338167B5126}"/>
                </a:ext>
              </a:extLst>
            </p:cNvPr>
            <p:cNvSpPr/>
            <p:nvPr/>
          </p:nvSpPr>
          <p:spPr>
            <a:xfrm>
              <a:off x="2866803" y="5817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Wybuch: 14 punktów 30">
              <a:extLst>
                <a:ext uri="{FF2B5EF4-FFF2-40B4-BE49-F238E27FC236}">
                  <a16:creationId xmlns:a16="http://schemas.microsoft.com/office/drawing/2014/main" id="{D55CB79C-5D30-4D20-B9C0-FA408A99BC3E}"/>
                </a:ext>
              </a:extLst>
            </p:cNvPr>
            <p:cNvSpPr/>
            <p:nvPr/>
          </p:nvSpPr>
          <p:spPr>
            <a:xfrm>
              <a:off x="5243395" y="444803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Wybuch: 14 punktów 31">
              <a:extLst>
                <a:ext uri="{FF2B5EF4-FFF2-40B4-BE49-F238E27FC236}">
                  <a16:creationId xmlns:a16="http://schemas.microsoft.com/office/drawing/2014/main" id="{1A899CED-C1ED-4FE8-BC1C-E06FB94F664F}"/>
                </a:ext>
              </a:extLst>
            </p:cNvPr>
            <p:cNvSpPr/>
            <p:nvPr/>
          </p:nvSpPr>
          <p:spPr>
            <a:xfrm>
              <a:off x="418975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Wybuch: 14 punktów 32">
              <a:extLst>
                <a:ext uri="{FF2B5EF4-FFF2-40B4-BE49-F238E27FC236}">
                  <a16:creationId xmlns:a16="http://schemas.microsoft.com/office/drawing/2014/main" id="{E91A7BE4-2027-4A1A-9493-AF773D4FEFB2}"/>
                </a:ext>
              </a:extLst>
            </p:cNvPr>
            <p:cNvSpPr/>
            <p:nvPr/>
          </p:nvSpPr>
          <p:spPr>
            <a:xfrm>
              <a:off x="3297881" y="22285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Wybuch: 14 punktów 33">
              <a:extLst>
                <a:ext uri="{FF2B5EF4-FFF2-40B4-BE49-F238E27FC236}">
                  <a16:creationId xmlns:a16="http://schemas.microsoft.com/office/drawing/2014/main" id="{328BEB6C-43C3-456E-83F5-010B5D5A5A0B}"/>
                </a:ext>
              </a:extLst>
            </p:cNvPr>
            <p:cNvSpPr/>
            <p:nvPr/>
          </p:nvSpPr>
          <p:spPr>
            <a:xfrm>
              <a:off x="3449277" y="249460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Wybuch: 14 punktów 34">
              <a:extLst>
                <a:ext uri="{FF2B5EF4-FFF2-40B4-BE49-F238E27FC236}">
                  <a16:creationId xmlns:a16="http://schemas.microsoft.com/office/drawing/2014/main" id="{2D006BFB-21CE-4E4E-B415-6481A28A761F}"/>
                </a:ext>
              </a:extLst>
            </p:cNvPr>
            <p:cNvSpPr/>
            <p:nvPr/>
          </p:nvSpPr>
          <p:spPr>
            <a:xfrm>
              <a:off x="3387401" y="2908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Wybuch: 14 punktów 35">
              <a:extLst>
                <a:ext uri="{FF2B5EF4-FFF2-40B4-BE49-F238E27FC236}">
                  <a16:creationId xmlns:a16="http://schemas.microsoft.com/office/drawing/2014/main" id="{99F5E226-DCA6-4B54-BE36-06105D3687B6}"/>
                </a:ext>
              </a:extLst>
            </p:cNvPr>
            <p:cNvSpPr/>
            <p:nvPr/>
          </p:nvSpPr>
          <p:spPr>
            <a:xfrm>
              <a:off x="3755081" y="26857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Wybuch: 14 punktów 36">
              <a:extLst>
                <a:ext uri="{FF2B5EF4-FFF2-40B4-BE49-F238E27FC236}">
                  <a16:creationId xmlns:a16="http://schemas.microsoft.com/office/drawing/2014/main" id="{A9538F27-B48F-45BB-994B-185475CB9B0A}"/>
                </a:ext>
              </a:extLst>
            </p:cNvPr>
            <p:cNvSpPr/>
            <p:nvPr/>
          </p:nvSpPr>
          <p:spPr>
            <a:xfrm>
              <a:off x="3759862" y="30711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Wybuch: 14 punktów 37">
              <a:extLst>
                <a:ext uri="{FF2B5EF4-FFF2-40B4-BE49-F238E27FC236}">
                  <a16:creationId xmlns:a16="http://schemas.microsoft.com/office/drawing/2014/main" id="{13910845-D353-4A72-AEAD-38888CCB645C}"/>
                </a:ext>
              </a:extLst>
            </p:cNvPr>
            <p:cNvSpPr/>
            <p:nvPr/>
          </p:nvSpPr>
          <p:spPr>
            <a:xfrm>
              <a:off x="1587203" y="49135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Wybuch: 14 punktów 38">
              <a:extLst>
                <a:ext uri="{FF2B5EF4-FFF2-40B4-BE49-F238E27FC236}">
                  <a16:creationId xmlns:a16="http://schemas.microsoft.com/office/drawing/2014/main" id="{905A963B-F637-4102-92F3-65BF875AFD80}"/>
                </a:ext>
              </a:extLst>
            </p:cNvPr>
            <p:cNvSpPr/>
            <p:nvPr/>
          </p:nvSpPr>
          <p:spPr>
            <a:xfrm>
              <a:off x="1865499" y="51727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Wybuch: 14 punktów 39">
              <a:extLst>
                <a:ext uri="{FF2B5EF4-FFF2-40B4-BE49-F238E27FC236}">
                  <a16:creationId xmlns:a16="http://schemas.microsoft.com/office/drawing/2014/main" id="{35F730F0-5C97-49A1-9AD4-419E3982D644}"/>
                </a:ext>
              </a:extLst>
            </p:cNvPr>
            <p:cNvSpPr/>
            <p:nvPr/>
          </p:nvSpPr>
          <p:spPr>
            <a:xfrm>
              <a:off x="3297881" y="58442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Wybuch: 14 punktów 40">
              <a:extLst>
                <a:ext uri="{FF2B5EF4-FFF2-40B4-BE49-F238E27FC236}">
                  <a16:creationId xmlns:a16="http://schemas.microsoft.com/office/drawing/2014/main" id="{A79AC292-3396-4D88-B202-68438D4299FB}"/>
                </a:ext>
              </a:extLst>
            </p:cNvPr>
            <p:cNvSpPr/>
            <p:nvPr/>
          </p:nvSpPr>
          <p:spPr>
            <a:xfrm>
              <a:off x="3701776" y="58205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Wybuch: 14 punktów 41">
              <a:extLst>
                <a:ext uri="{FF2B5EF4-FFF2-40B4-BE49-F238E27FC236}">
                  <a16:creationId xmlns:a16="http://schemas.microsoft.com/office/drawing/2014/main" id="{EC773B6A-AC36-40EF-93E5-5E609E27F9E7}"/>
                </a:ext>
              </a:extLst>
            </p:cNvPr>
            <p:cNvSpPr/>
            <p:nvPr/>
          </p:nvSpPr>
          <p:spPr>
            <a:xfrm>
              <a:off x="4102537" y="568965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Wybuch: 14 punktów 42">
              <a:extLst>
                <a:ext uri="{FF2B5EF4-FFF2-40B4-BE49-F238E27FC236}">
                  <a16:creationId xmlns:a16="http://schemas.microsoft.com/office/drawing/2014/main" id="{68249786-F6D0-4122-885E-551EDE65D863}"/>
                </a:ext>
              </a:extLst>
            </p:cNvPr>
            <p:cNvSpPr/>
            <p:nvPr/>
          </p:nvSpPr>
          <p:spPr>
            <a:xfrm>
              <a:off x="4522162" y="548031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Wybuch: 14 punktów 43">
              <a:extLst>
                <a:ext uri="{FF2B5EF4-FFF2-40B4-BE49-F238E27FC236}">
                  <a16:creationId xmlns:a16="http://schemas.microsoft.com/office/drawing/2014/main" id="{9AD40515-EBBD-47A0-B031-52069C9D4354}"/>
                </a:ext>
              </a:extLst>
            </p:cNvPr>
            <p:cNvSpPr/>
            <p:nvPr/>
          </p:nvSpPr>
          <p:spPr>
            <a:xfrm>
              <a:off x="4842845" y="516738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Wybuch: 14 punktów 44">
              <a:extLst>
                <a:ext uri="{FF2B5EF4-FFF2-40B4-BE49-F238E27FC236}">
                  <a16:creationId xmlns:a16="http://schemas.microsoft.com/office/drawing/2014/main" id="{B8910BDD-B34E-4ED9-8367-A96611F539C8}"/>
                </a:ext>
              </a:extLst>
            </p:cNvPr>
            <p:cNvSpPr/>
            <p:nvPr/>
          </p:nvSpPr>
          <p:spPr>
            <a:xfrm>
              <a:off x="5116007" y="481298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Wybuch: 14 punktów 45">
              <a:extLst>
                <a:ext uri="{FF2B5EF4-FFF2-40B4-BE49-F238E27FC236}">
                  <a16:creationId xmlns:a16="http://schemas.microsoft.com/office/drawing/2014/main" id="{272E9AD3-8526-4F28-A339-4E8233AA02F3}"/>
                </a:ext>
              </a:extLst>
            </p:cNvPr>
            <p:cNvSpPr/>
            <p:nvPr/>
          </p:nvSpPr>
          <p:spPr>
            <a:xfrm>
              <a:off x="2860035" y="24102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Wybuch: 14 punktów 46">
              <a:extLst>
                <a:ext uri="{FF2B5EF4-FFF2-40B4-BE49-F238E27FC236}">
                  <a16:creationId xmlns:a16="http://schemas.microsoft.com/office/drawing/2014/main" id="{0951F039-280A-4A49-8108-AD68B796509C}"/>
                </a:ext>
              </a:extLst>
            </p:cNvPr>
            <p:cNvSpPr/>
            <p:nvPr/>
          </p:nvSpPr>
          <p:spPr>
            <a:xfrm>
              <a:off x="2854473" y="290472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Wybuch: 14 punktów 47">
              <a:extLst>
                <a:ext uri="{FF2B5EF4-FFF2-40B4-BE49-F238E27FC236}">
                  <a16:creationId xmlns:a16="http://schemas.microsoft.com/office/drawing/2014/main" id="{66CD3A89-5587-442E-B910-C649DB6F086E}"/>
                </a:ext>
              </a:extLst>
            </p:cNvPr>
            <p:cNvSpPr/>
            <p:nvPr/>
          </p:nvSpPr>
          <p:spPr>
            <a:xfrm>
              <a:off x="4084022" y="25537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9" name="Wybuch: 14 punktów 48">
              <a:extLst>
                <a:ext uri="{FF2B5EF4-FFF2-40B4-BE49-F238E27FC236}">
                  <a16:creationId xmlns:a16="http://schemas.microsoft.com/office/drawing/2014/main" id="{9E21E2E6-2E2C-4942-AD9F-A98C7B7696D4}"/>
                </a:ext>
              </a:extLst>
            </p:cNvPr>
            <p:cNvSpPr/>
            <p:nvPr/>
          </p:nvSpPr>
          <p:spPr>
            <a:xfrm>
              <a:off x="1373884" y="45001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Wybuch: 14 punktów 49">
              <a:extLst>
                <a:ext uri="{FF2B5EF4-FFF2-40B4-BE49-F238E27FC236}">
                  <a16:creationId xmlns:a16="http://schemas.microsoft.com/office/drawing/2014/main" id="{EAB56CBC-8DD4-4C17-8FAE-FAE61988D95D}"/>
                </a:ext>
              </a:extLst>
            </p:cNvPr>
            <p:cNvSpPr/>
            <p:nvPr/>
          </p:nvSpPr>
          <p:spPr>
            <a:xfrm>
              <a:off x="2194597" y="303084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Wybuch: 14 punktów 50">
              <a:extLst>
                <a:ext uri="{FF2B5EF4-FFF2-40B4-BE49-F238E27FC236}">
                  <a16:creationId xmlns:a16="http://schemas.microsoft.com/office/drawing/2014/main" id="{490F8903-196C-45CC-AF4B-3BA633BBB9A4}"/>
                </a:ext>
              </a:extLst>
            </p:cNvPr>
            <p:cNvSpPr/>
            <p:nvPr/>
          </p:nvSpPr>
          <p:spPr>
            <a:xfrm>
              <a:off x="2132721" y="3444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Wybuch: 14 punktów 51">
              <a:extLst>
                <a:ext uri="{FF2B5EF4-FFF2-40B4-BE49-F238E27FC236}">
                  <a16:creationId xmlns:a16="http://schemas.microsoft.com/office/drawing/2014/main" id="{0FFF2A34-2450-486D-967E-C909B7665086}"/>
                </a:ext>
              </a:extLst>
            </p:cNvPr>
            <p:cNvSpPr/>
            <p:nvPr/>
          </p:nvSpPr>
          <p:spPr>
            <a:xfrm>
              <a:off x="2500401" y="322195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Wybuch: 14 punktów 52">
              <a:extLst>
                <a:ext uri="{FF2B5EF4-FFF2-40B4-BE49-F238E27FC236}">
                  <a16:creationId xmlns:a16="http://schemas.microsoft.com/office/drawing/2014/main" id="{3D99D7BF-B948-4658-AA07-C1549463F8D2}"/>
                </a:ext>
              </a:extLst>
            </p:cNvPr>
            <p:cNvSpPr/>
            <p:nvPr/>
          </p:nvSpPr>
          <p:spPr>
            <a:xfrm>
              <a:off x="2505182" y="36074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Wybuch: 14 punktów 53">
              <a:extLst>
                <a:ext uri="{FF2B5EF4-FFF2-40B4-BE49-F238E27FC236}">
                  <a16:creationId xmlns:a16="http://schemas.microsoft.com/office/drawing/2014/main" id="{4585F983-18B9-4EA8-BD7C-8EA70176943A}"/>
                </a:ext>
              </a:extLst>
            </p:cNvPr>
            <p:cNvSpPr/>
            <p:nvPr/>
          </p:nvSpPr>
          <p:spPr>
            <a:xfrm>
              <a:off x="1824309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Wybuch: 14 punktów 54">
              <a:extLst>
                <a:ext uri="{FF2B5EF4-FFF2-40B4-BE49-F238E27FC236}">
                  <a16:creationId xmlns:a16="http://schemas.microsoft.com/office/drawing/2014/main" id="{9A19C1E4-E589-4FFB-A6C9-0E9F8571CA2C}"/>
                </a:ext>
              </a:extLst>
            </p:cNvPr>
            <p:cNvSpPr/>
            <p:nvPr/>
          </p:nvSpPr>
          <p:spPr>
            <a:xfrm>
              <a:off x="2392054" y="269247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Wybuch: 14 punktów 55">
              <a:extLst>
                <a:ext uri="{FF2B5EF4-FFF2-40B4-BE49-F238E27FC236}">
                  <a16:creationId xmlns:a16="http://schemas.microsoft.com/office/drawing/2014/main" id="{E266A829-8183-41F1-8762-149148083654}"/>
                </a:ext>
              </a:extLst>
            </p:cNvPr>
            <p:cNvSpPr/>
            <p:nvPr/>
          </p:nvSpPr>
          <p:spPr>
            <a:xfrm>
              <a:off x="3825504" y="459664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Wybuch: 14 punktów 56">
              <a:extLst>
                <a:ext uri="{FF2B5EF4-FFF2-40B4-BE49-F238E27FC236}">
                  <a16:creationId xmlns:a16="http://schemas.microsoft.com/office/drawing/2014/main" id="{73D6CA6F-9B8A-4E55-994C-308F355C9A06}"/>
                </a:ext>
              </a:extLst>
            </p:cNvPr>
            <p:cNvSpPr/>
            <p:nvPr/>
          </p:nvSpPr>
          <p:spPr>
            <a:xfrm>
              <a:off x="3644721" y="52340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Wybuch: 14 punktów 57">
              <a:extLst>
                <a:ext uri="{FF2B5EF4-FFF2-40B4-BE49-F238E27FC236}">
                  <a16:creationId xmlns:a16="http://schemas.microsoft.com/office/drawing/2014/main" id="{6C3E67FE-EDB3-46D6-9C0A-8CDDB4A4EFBF}"/>
                </a:ext>
              </a:extLst>
            </p:cNvPr>
            <p:cNvSpPr/>
            <p:nvPr/>
          </p:nvSpPr>
          <p:spPr>
            <a:xfrm>
              <a:off x="4131308" y="4787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Wybuch: 14 punktów 58">
              <a:extLst>
                <a:ext uri="{FF2B5EF4-FFF2-40B4-BE49-F238E27FC236}">
                  <a16:creationId xmlns:a16="http://schemas.microsoft.com/office/drawing/2014/main" id="{B807DB49-5AC5-44F9-8459-9B235C8D7C72}"/>
                </a:ext>
              </a:extLst>
            </p:cNvPr>
            <p:cNvSpPr/>
            <p:nvPr/>
          </p:nvSpPr>
          <p:spPr>
            <a:xfrm>
              <a:off x="4136089" y="51732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Wybuch: 14 punktów 59">
              <a:extLst>
                <a:ext uri="{FF2B5EF4-FFF2-40B4-BE49-F238E27FC236}">
                  <a16:creationId xmlns:a16="http://schemas.microsoft.com/office/drawing/2014/main" id="{5BC9E72C-FE87-4046-8B69-B5B2A5AEBF5C}"/>
                </a:ext>
              </a:extLst>
            </p:cNvPr>
            <p:cNvSpPr/>
            <p:nvPr/>
          </p:nvSpPr>
          <p:spPr>
            <a:xfrm>
              <a:off x="3163807" y="54681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Wybuch: 14 punktów 60">
              <a:extLst>
                <a:ext uri="{FF2B5EF4-FFF2-40B4-BE49-F238E27FC236}">
                  <a16:creationId xmlns:a16="http://schemas.microsoft.com/office/drawing/2014/main" id="{D23C3E6B-9C9A-46AC-A2CC-D7EDD871003B}"/>
                </a:ext>
              </a:extLst>
            </p:cNvPr>
            <p:cNvSpPr/>
            <p:nvPr/>
          </p:nvSpPr>
          <p:spPr>
            <a:xfrm>
              <a:off x="4685602" y="465558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2" name="Wybuch: 14 punktów 61">
              <a:extLst>
                <a:ext uri="{FF2B5EF4-FFF2-40B4-BE49-F238E27FC236}">
                  <a16:creationId xmlns:a16="http://schemas.microsoft.com/office/drawing/2014/main" id="{60E178A1-DF68-4550-8649-7EDED7DBDEEB}"/>
                </a:ext>
              </a:extLst>
            </p:cNvPr>
            <p:cNvSpPr/>
            <p:nvPr/>
          </p:nvSpPr>
          <p:spPr>
            <a:xfrm>
              <a:off x="1900140" y="376038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Wybuch: 14 punktów 62">
              <a:extLst>
                <a:ext uri="{FF2B5EF4-FFF2-40B4-BE49-F238E27FC236}">
                  <a16:creationId xmlns:a16="http://schemas.microsoft.com/office/drawing/2014/main" id="{6B876364-9335-4765-B6E6-C1565CD674B8}"/>
                </a:ext>
              </a:extLst>
            </p:cNvPr>
            <p:cNvSpPr/>
            <p:nvPr/>
          </p:nvSpPr>
          <p:spPr>
            <a:xfrm>
              <a:off x="2111713" y="434579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Wybuch: 14 punktów 63">
              <a:extLst>
                <a:ext uri="{FF2B5EF4-FFF2-40B4-BE49-F238E27FC236}">
                  <a16:creationId xmlns:a16="http://schemas.microsoft.com/office/drawing/2014/main" id="{511A2C18-3B4F-4871-AD68-72D1EA1930E8}"/>
                </a:ext>
              </a:extLst>
            </p:cNvPr>
            <p:cNvSpPr/>
            <p:nvPr/>
          </p:nvSpPr>
          <p:spPr>
            <a:xfrm>
              <a:off x="2306809" y="40030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Wybuch: 14 punktów 64">
              <a:extLst>
                <a:ext uri="{FF2B5EF4-FFF2-40B4-BE49-F238E27FC236}">
                  <a16:creationId xmlns:a16="http://schemas.microsoft.com/office/drawing/2014/main" id="{E7DF1F9B-711F-44E9-955A-D694BF3A46A8}"/>
                </a:ext>
              </a:extLst>
            </p:cNvPr>
            <p:cNvSpPr/>
            <p:nvPr/>
          </p:nvSpPr>
          <p:spPr>
            <a:xfrm>
              <a:off x="2484174" y="45086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6" name="Wybuch: 14 punktów 65">
              <a:extLst>
                <a:ext uri="{FF2B5EF4-FFF2-40B4-BE49-F238E27FC236}">
                  <a16:creationId xmlns:a16="http://schemas.microsoft.com/office/drawing/2014/main" id="{DF299246-0C0D-4F64-A733-DBE96775FAB0}"/>
                </a:ext>
              </a:extLst>
            </p:cNvPr>
            <p:cNvSpPr/>
            <p:nvPr/>
          </p:nvSpPr>
          <p:spPr>
            <a:xfrm>
              <a:off x="1803301" y="418334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Wybuch: 14 punktów 66">
              <a:extLst>
                <a:ext uri="{FF2B5EF4-FFF2-40B4-BE49-F238E27FC236}">
                  <a16:creationId xmlns:a16="http://schemas.microsoft.com/office/drawing/2014/main" id="{6009A573-1FB8-4E70-A3CD-8768FC557BC1}"/>
                </a:ext>
              </a:extLst>
            </p:cNvPr>
            <p:cNvSpPr/>
            <p:nvPr/>
          </p:nvSpPr>
          <p:spPr>
            <a:xfrm>
              <a:off x="2808334" y="39912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Wybuch: 14 punktów 67">
              <a:extLst>
                <a:ext uri="{FF2B5EF4-FFF2-40B4-BE49-F238E27FC236}">
                  <a16:creationId xmlns:a16="http://schemas.microsoft.com/office/drawing/2014/main" id="{B6822596-B38E-4FD2-A80A-705A56BD0FE4}"/>
                </a:ext>
              </a:extLst>
            </p:cNvPr>
            <p:cNvSpPr/>
            <p:nvPr/>
          </p:nvSpPr>
          <p:spPr>
            <a:xfrm>
              <a:off x="4288812" y="357646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Wybuch: 14 punktów 68">
              <a:extLst>
                <a:ext uri="{FF2B5EF4-FFF2-40B4-BE49-F238E27FC236}">
                  <a16:creationId xmlns:a16="http://schemas.microsoft.com/office/drawing/2014/main" id="{38586FBC-B255-4D96-9C53-9D970223EE59}"/>
                </a:ext>
              </a:extLst>
            </p:cNvPr>
            <p:cNvSpPr/>
            <p:nvPr/>
          </p:nvSpPr>
          <p:spPr>
            <a:xfrm>
              <a:off x="4223974" y="4163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Wybuch: 14 punktów 69">
              <a:extLst>
                <a:ext uri="{FF2B5EF4-FFF2-40B4-BE49-F238E27FC236}">
                  <a16:creationId xmlns:a16="http://schemas.microsoft.com/office/drawing/2014/main" id="{E08B0A08-20FE-4DEF-B4D1-0B3B81EB1E43}"/>
                </a:ext>
              </a:extLst>
            </p:cNvPr>
            <p:cNvSpPr/>
            <p:nvPr/>
          </p:nvSpPr>
          <p:spPr>
            <a:xfrm>
              <a:off x="4594616" y="376757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Wybuch: 14 punktów 70">
              <a:extLst>
                <a:ext uri="{FF2B5EF4-FFF2-40B4-BE49-F238E27FC236}">
                  <a16:creationId xmlns:a16="http://schemas.microsoft.com/office/drawing/2014/main" id="{0245759C-CF79-4543-A4CF-83D6EC01DE91}"/>
                </a:ext>
              </a:extLst>
            </p:cNvPr>
            <p:cNvSpPr/>
            <p:nvPr/>
          </p:nvSpPr>
          <p:spPr>
            <a:xfrm>
              <a:off x="4599397" y="415302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Wybuch: 14 punktów 71">
              <a:extLst>
                <a:ext uri="{FF2B5EF4-FFF2-40B4-BE49-F238E27FC236}">
                  <a16:creationId xmlns:a16="http://schemas.microsoft.com/office/drawing/2014/main" id="{C22EED06-305B-4537-B2F5-723F58F24214}"/>
                </a:ext>
              </a:extLst>
            </p:cNvPr>
            <p:cNvSpPr/>
            <p:nvPr/>
          </p:nvSpPr>
          <p:spPr>
            <a:xfrm>
              <a:off x="3918524" y="38276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Wybuch: 14 punktów 72">
              <a:extLst>
                <a:ext uri="{FF2B5EF4-FFF2-40B4-BE49-F238E27FC236}">
                  <a16:creationId xmlns:a16="http://schemas.microsoft.com/office/drawing/2014/main" id="{473E601D-3C97-4E5C-9568-2FF886292C49}"/>
                </a:ext>
              </a:extLst>
            </p:cNvPr>
            <p:cNvSpPr/>
            <p:nvPr/>
          </p:nvSpPr>
          <p:spPr>
            <a:xfrm>
              <a:off x="4923557" y="363558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Wybuch: 14 punktów 73">
              <a:extLst>
                <a:ext uri="{FF2B5EF4-FFF2-40B4-BE49-F238E27FC236}">
                  <a16:creationId xmlns:a16="http://schemas.microsoft.com/office/drawing/2014/main" id="{FB5184E1-E1A9-4B46-B6B0-91DD78CB3BE3}"/>
                </a:ext>
              </a:extLst>
            </p:cNvPr>
            <p:cNvSpPr/>
            <p:nvPr/>
          </p:nvSpPr>
          <p:spPr>
            <a:xfrm>
              <a:off x="2489236" y="478009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Wybuch: 14 punktów 74">
              <a:extLst>
                <a:ext uri="{FF2B5EF4-FFF2-40B4-BE49-F238E27FC236}">
                  <a16:creationId xmlns:a16="http://schemas.microsoft.com/office/drawing/2014/main" id="{9A0EE941-758A-4408-95E7-DA52885EF591}"/>
                </a:ext>
              </a:extLst>
            </p:cNvPr>
            <p:cNvSpPr/>
            <p:nvPr/>
          </p:nvSpPr>
          <p:spPr>
            <a:xfrm>
              <a:off x="2427360" y="51937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Wybuch: 14 punktów 75">
              <a:extLst>
                <a:ext uri="{FF2B5EF4-FFF2-40B4-BE49-F238E27FC236}">
                  <a16:creationId xmlns:a16="http://schemas.microsoft.com/office/drawing/2014/main" id="{DB297D4D-1EC9-41D8-84AB-FB26B272757F}"/>
                </a:ext>
              </a:extLst>
            </p:cNvPr>
            <p:cNvSpPr/>
            <p:nvPr/>
          </p:nvSpPr>
          <p:spPr>
            <a:xfrm>
              <a:off x="2795040" y="4971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Wybuch: 14 punktów 76">
              <a:extLst>
                <a:ext uri="{FF2B5EF4-FFF2-40B4-BE49-F238E27FC236}">
                  <a16:creationId xmlns:a16="http://schemas.microsoft.com/office/drawing/2014/main" id="{C78F6B71-7907-454F-AF52-CE9F8CBEE257}"/>
                </a:ext>
              </a:extLst>
            </p:cNvPr>
            <p:cNvSpPr/>
            <p:nvPr/>
          </p:nvSpPr>
          <p:spPr>
            <a:xfrm>
              <a:off x="2799821" y="535665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Wybuch: 14 punktów 77">
              <a:extLst>
                <a:ext uri="{FF2B5EF4-FFF2-40B4-BE49-F238E27FC236}">
                  <a16:creationId xmlns:a16="http://schemas.microsoft.com/office/drawing/2014/main" id="{0EE361A2-E0AC-4DE1-8ACF-11974DCDB521}"/>
                </a:ext>
              </a:extLst>
            </p:cNvPr>
            <p:cNvSpPr/>
            <p:nvPr/>
          </p:nvSpPr>
          <p:spPr>
            <a:xfrm>
              <a:off x="2009953" y="476704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Wybuch: 14 punktów 78">
              <a:extLst>
                <a:ext uri="{FF2B5EF4-FFF2-40B4-BE49-F238E27FC236}">
                  <a16:creationId xmlns:a16="http://schemas.microsoft.com/office/drawing/2014/main" id="{8D9E56EC-FD50-4DEE-A0CE-68CF039288BD}"/>
                </a:ext>
              </a:extLst>
            </p:cNvPr>
            <p:cNvSpPr/>
            <p:nvPr/>
          </p:nvSpPr>
          <p:spPr>
            <a:xfrm>
              <a:off x="3416627" y="482561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Wybuch: 14 punktów 79">
              <a:extLst>
                <a:ext uri="{FF2B5EF4-FFF2-40B4-BE49-F238E27FC236}">
                  <a16:creationId xmlns:a16="http://schemas.microsoft.com/office/drawing/2014/main" id="{576B5168-DA19-4B88-901C-F3935B1DB3E3}"/>
                </a:ext>
              </a:extLst>
            </p:cNvPr>
            <p:cNvSpPr/>
            <p:nvPr/>
          </p:nvSpPr>
          <p:spPr>
            <a:xfrm>
              <a:off x="3138331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Wybuch: 14 punktów 80">
              <a:extLst>
                <a:ext uri="{FF2B5EF4-FFF2-40B4-BE49-F238E27FC236}">
                  <a16:creationId xmlns:a16="http://schemas.microsoft.com/office/drawing/2014/main" id="{80BC29BB-CC61-455D-8341-8821AD5F4EE5}"/>
                </a:ext>
              </a:extLst>
            </p:cNvPr>
            <p:cNvSpPr/>
            <p:nvPr/>
          </p:nvSpPr>
          <p:spPr>
            <a:xfrm>
              <a:off x="3153048" y="377632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Wybuch: 14 punktów 81">
              <a:extLst>
                <a:ext uri="{FF2B5EF4-FFF2-40B4-BE49-F238E27FC236}">
                  <a16:creationId xmlns:a16="http://schemas.microsoft.com/office/drawing/2014/main" id="{845969FE-74BB-4622-8C9E-19B3B01F1A5A}"/>
                </a:ext>
              </a:extLst>
            </p:cNvPr>
            <p:cNvSpPr/>
            <p:nvPr/>
          </p:nvSpPr>
          <p:spPr>
            <a:xfrm>
              <a:off x="3520728" y="355374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Wybuch: 14 punktów 82">
              <a:extLst>
                <a:ext uri="{FF2B5EF4-FFF2-40B4-BE49-F238E27FC236}">
                  <a16:creationId xmlns:a16="http://schemas.microsoft.com/office/drawing/2014/main" id="{EB0B707D-268E-42EE-B410-8D8C8A899935}"/>
                </a:ext>
              </a:extLst>
            </p:cNvPr>
            <p:cNvSpPr/>
            <p:nvPr/>
          </p:nvSpPr>
          <p:spPr>
            <a:xfrm>
              <a:off x="3525509" y="3939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Wybuch: 14 punktów 83">
              <a:extLst>
                <a:ext uri="{FF2B5EF4-FFF2-40B4-BE49-F238E27FC236}">
                  <a16:creationId xmlns:a16="http://schemas.microsoft.com/office/drawing/2014/main" id="{002EE77A-790A-4EB7-9183-2A4F7665C62B}"/>
                </a:ext>
              </a:extLst>
            </p:cNvPr>
            <p:cNvSpPr/>
            <p:nvPr/>
          </p:nvSpPr>
          <p:spPr>
            <a:xfrm>
              <a:off x="2844636" y="36138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Wybuch: 14 punktów 84">
              <a:extLst>
                <a:ext uri="{FF2B5EF4-FFF2-40B4-BE49-F238E27FC236}">
                  <a16:creationId xmlns:a16="http://schemas.microsoft.com/office/drawing/2014/main" id="{86CB8965-3B0D-4A07-95F5-D808D523EE36}"/>
                </a:ext>
              </a:extLst>
            </p:cNvPr>
            <p:cNvSpPr/>
            <p:nvPr/>
          </p:nvSpPr>
          <p:spPr>
            <a:xfrm>
              <a:off x="3849669" y="3421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Wybuch: 14 punktów 85">
              <a:extLst>
                <a:ext uri="{FF2B5EF4-FFF2-40B4-BE49-F238E27FC236}">
                  <a16:creationId xmlns:a16="http://schemas.microsoft.com/office/drawing/2014/main" id="{443C55A0-5F4A-45E7-B926-40CEBFCE4EF9}"/>
                </a:ext>
              </a:extLst>
            </p:cNvPr>
            <p:cNvSpPr/>
            <p:nvPr/>
          </p:nvSpPr>
          <p:spPr>
            <a:xfrm>
              <a:off x="3157637" y="40996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Wybuch: 14 punktów 86">
              <a:extLst>
                <a:ext uri="{FF2B5EF4-FFF2-40B4-BE49-F238E27FC236}">
                  <a16:creationId xmlns:a16="http://schemas.microsoft.com/office/drawing/2014/main" id="{AEC03136-4786-4A5D-85C0-2D10F2E5D8EF}"/>
                </a:ext>
              </a:extLst>
            </p:cNvPr>
            <p:cNvSpPr/>
            <p:nvPr/>
          </p:nvSpPr>
          <p:spPr>
            <a:xfrm>
              <a:off x="2967844" y="444782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Wybuch: 14 punktów 87">
              <a:extLst>
                <a:ext uri="{FF2B5EF4-FFF2-40B4-BE49-F238E27FC236}">
                  <a16:creationId xmlns:a16="http://schemas.microsoft.com/office/drawing/2014/main" id="{A491F181-A88D-4463-AD85-4251874814BC}"/>
                </a:ext>
              </a:extLst>
            </p:cNvPr>
            <p:cNvSpPr/>
            <p:nvPr/>
          </p:nvSpPr>
          <p:spPr>
            <a:xfrm>
              <a:off x="3710894" y="4384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Wybuch: 14 punktów 88">
              <a:extLst>
                <a:ext uri="{FF2B5EF4-FFF2-40B4-BE49-F238E27FC236}">
                  <a16:creationId xmlns:a16="http://schemas.microsoft.com/office/drawing/2014/main" id="{EBDE3E09-DC78-451B-9E75-485FBBCCBE33}"/>
                </a:ext>
              </a:extLst>
            </p:cNvPr>
            <p:cNvSpPr/>
            <p:nvPr/>
          </p:nvSpPr>
          <p:spPr>
            <a:xfrm>
              <a:off x="4594616" y="31649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2" name="Strzałka: zakrzywiona w lewo 101">
            <a:extLst>
              <a:ext uri="{FF2B5EF4-FFF2-40B4-BE49-F238E27FC236}">
                <a16:creationId xmlns:a16="http://schemas.microsoft.com/office/drawing/2014/main" id="{C8193480-194F-46F9-8D1E-4822BB7CEEEB}"/>
              </a:ext>
            </a:extLst>
          </p:cNvPr>
          <p:cNvSpPr/>
          <p:nvPr/>
        </p:nvSpPr>
        <p:spPr>
          <a:xfrm rot="15142092">
            <a:off x="2018842" y="-176722"/>
            <a:ext cx="2528924" cy="5860366"/>
          </a:xfrm>
          <a:prstGeom prst="curvedLeftArrow">
            <a:avLst>
              <a:gd name="adj1" fmla="val 8047"/>
              <a:gd name="adj2" fmla="val 15193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3" name="Strzałka: zakrzywiona w lewo 102">
            <a:extLst>
              <a:ext uri="{FF2B5EF4-FFF2-40B4-BE49-F238E27FC236}">
                <a16:creationId xmlns:a16="http://schemas.microsoft.com/office/drawing/2014/main" id="{D06B58BE-0F5A-408B-A125-021792C5C31D}"/>
              </a:ext>
            </a:extLst>
          </p:cNvPr>
          <p:cNvSpPr/>
          <p:nvPr/>
        </p:nvSpPr>
        <p:spPr>
          <a:xfrm rot="15142092" flipH="1">
            <a:off x="2557191" y="2529477"/>
            <a:ext cx="2110525" cy="5092018"/>
          </a:xfrm>
          <a:prstGeom prst="curvedLeftArrow">
            <a:avLst>
              <a:gd name="adj1" fmla="val 9853"/>
              <a:gd name="adj2" fmla="val 9853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4" name="Strzałka: zakrzywiona w lewo 103">
            <a:extLst>
              <a:ext uri="{FF2B5EF4-FFF2-40B4-BE49-F238E27FC236}">
                <a16:creationId xmlns:a16="http://schemas.microsoft.com/office/drawing/2014/main" id="{ACC9F139-C8A8-4402-BBC7-1F643B41D872}"/>
              </a:ext>
            </a:extLst>
          </p:cNvPr>
          <p:cNvSpPr/>
          <p:nvPr/>
        </p:nvSpPr>
        <p:spPr>
          <a:xfrm rot="15427956" flipH="1">
            <a:off x="7733849" y="4084757"/>
            <a:ext cx="945552" cy="2195926"/>
          </a:xfrm>
          <a:prstGeom prst="curvedLeftArrow">
            <a:avLst>
              <a:gd name="adj1" fmla="val 25774"/>
              <a:gd name="adj2" fmla="val 51154"/>
              <a:gd name="adj3" fmla="val 259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5558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34</Words>
  <Application>Microsoft Office PowerPoint</Application>
  <PresentationFormat>Panoramiczny</PresentationFormat>
  <Paragraphs>13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 Świerniak</dc:creator>
  <cp:lastModifiedBy>Grzegorz Świerniak</cp:lastModifiedBy>
  <cp:revision>30</cp:revision>
  <dcterms:created xsi:type="dcterms:W3CDTF">2019-06-29T15:49:37Z</dcterms:created>
  <dcterms:modified xsi:type="dcterms:W3CDTF">2019-07-22T21:05:06Z</dcterms:modified>
</cp:coreProperties>
</file>