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56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19" Type="http://schemas.openxmlformats.org/officeDocument/2006/relationships/image" Target="../media/image38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Relationship Id="rId22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C771E598-2B42-4372-A6E4-D00DD79C1204}"/>
              </a:ext>
            </a:extLst>
          </p:cNvPr>
          <p:cNvGrpSpPr/>
          <p:nvPr/>
        </p:nvGrpSpPr>
        <p:grpSpPr>
          <a:xfrm>
            <a:off x="1389675" y="1061746"/>
            <a:ext cx="8006609" cy="4548405"/>
            <a:chOff x="819338" y="734449"/>
            <a:chExt cx="8880091" cy="5261327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63276588-39AF-441C-B9F1-57909137CB0D}"/>
                </a:ext>
              </a:extLst>
            </p:cNvPr>
            <p:cNvGrpSpPr/>
            <p:nvPr/>
          </p:nvGrpSpPr>
          <p:grpSpPr>
            <a:xfrm>
              <a:off x="1000359" y="852407"/>
              <a:ext cx="8699070" cy="5143369"/>
              <a:chOff x="881090" y="937755"/>
              <a:chExt cx="8699070" cy="5143369"/>
            </a:xfrm>
            <a:solidFill>
              <a:schemeClr val="tx1"/>
            </a:solidFill>
          </p:grpSpPr>
          <p:sp>
            <p:nvSpPr>
              <p:cNvPr id="11" name="Strzałka: kolista 10">
                <a:extLst>
                  <a:ext uri="{FF2B5EF4-FFF2-40B4-BE49-F238E27FC236}">
                    <a16:creationId xmlns:a16="http://schemas.microsoft.com/office/drawing/2014/main" id="{E7EF9396-B6F4-4E7F-A88D-ECFFBF6A6D9E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trzałka: kolista 11">
                <a:extLst>
                  <a:ext uri="{FF2B5EF4-FFF2-40B4-BE49-F238E27FC236}">
                    <a16:creationId xmlns:a16="http://schemas.microsoft.com/office/drawing/2014/main" id="{E63943B3-62F3-4E65-8BC8-121E621AA86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10E89492-F0E1-4D71-810E-2D7089DE2B39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  <a:grpFill/>
            </p:grpSpPr>
            <p:sp>
              <p:nvSpPr>
                <p:cNvPr id="4" name="Strzałka: kolista 3">
                  <a:extLst>
                    <a:ext uri="{FF2B5EF4-FFF2-40B4-BE49-F238E27FC236}">
                      <a16:creationId xmlns:a16="http://schemas.microsoft.com/office/drawing/2014/main" id="{870A6785-E29A-4081-909E-EAFF0039874B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Strzałka: kolista 9">
                  <a:extLst>
                    <a:ext uri="{FF2B5EF4-FFF2-40B4-BE49-F238E27FC236}">
                      <a16:creationId xmlns:a16="http://schemas.microsoft.com/office/drawing/2014/main" id="{9DE398AA-FD57-4685-8064-54DC1C1E3611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Strzałka: kolista 12">
                  <a:extLst>
                    <a:ext uri="{FF2B5EF4-FFF2-40B4-BE49-F238E27FC236}">
                      <a16:creationId xmlns:a16="http://schemas.microsoft.com/office/drawing/2014/main" id="{42B8EAF6-93F2-4B84-8729-C94AE784048B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" name="Grafika 2" descr="Strzałka: lekko zakrzywiona">
                  <a:extLst>
                    <a:ext uri="{FF2B5EF4-FFF2-40B4-BE49-F238E27FC236}">
                      <a16:creationId xmlns:a16="http://schemas.microsoft.com/office/drawing/2014/main" id="{3803A2AA-B9A4-4545-B40C-CF67E6456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C694A27-5A78-4440-B7B6-1FD9848F4CB0}"/>
                </a:ext>
              </a:extLst>
            </p:cNvPr>
            <p:cNvGrpSpPr/>
            <p:nvPr/>
          </p:nvGrpSpPr>
          <p:grpSpPr>
            <a:xfrm>
              <a:off x="819338" y="734449"/>
              <a:ext cx="8699070" cy="5143369"/>
              <a:chOff x="881090" y="937755"/>
              <a:chExt cx="8699070" cy="5143369"/>
            </a:xfrm>
          </p:grpSpPr>
          <p:sp>
            <p:nvSpPr>
              <p:cNvPr id="18" name="Strzałka: kolista 17">
                <a:extLst>
                  <a:ext uri="{FF2B5EF4-FFF2-40B4-BE49-F238E27FC236}">
                    <a16:creationId xmlns:a16="http://schemas.microsoft.com/office/drawing/2014/main" id="{EEE27C09-A39D-43ED-AE36-F1E7298A3311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Strzałka: kolista 18">
                <a:extLst>
                  <a:ext uri="{FF2B5EF4-FFF2-40B4-BE49-F238E27FC236}">
                    <a16:creationId xmlns:a16="http://schemas.microsoft.com/office/drawing/2014/main" id="{9E16B8BC-DFE5-4F8D-8C21-943900EB2B9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5792EEA4-478C-4549-9C47-6248FCA2472A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</p:grpSpPr>
            <p:sp>
              <p:nvSpPr>
                <p:cNvPr id="21" name="Strzałka: kolista 20">
                  <a:extLst>
                    <a:ext uri="{FF2B5EF4-FFF2-40B4-BE49-F238E27FC236}">
                      <a16:creationId xmlns:a16="http://schemas.microsoft.com/office/drawing/2014/main" id="{BF61D56F-3E67-45C7-AEB4-267B863731D5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Strzałka: kolista 21">
                  <a:extLst>
                    <a:ext uri="{FF2B5EF4-FFF2-40B4-BE49-F238E27FC236}">
                      <a16:creationId xmlns:a16="http://schemas.microsoft.com/office/drawing/2014/main" id="{A31AB7C5-F4BD-47E7-897D-5B5237CED516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trzałka: kolista 22">
                  <a:extLst>
                    <a:ext uri="{FF2B5EF4-FFF2-40B4-BE49-F238E27FC236}">
                      <a16:creationId xmlns:a16="http://schemas.microsoft.com/office/drawing/2014/main" id="{97B8FDEE-159F-4911-8A20-03F679E50BDA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fika 23" descr="Strzałka: lekko zakrzywiona">
                  <a:extLst>
                    <a:ext uri="{FF2B5EF4-FFF2-40B4-BE49-F238E27FC236}">
                      <a16:creationId xmlns:a16="http://schemas.microsoft.com/office/drawing/2014/main" id="{FCF2D6A2-1E02-4472-868D-8FFB35AAC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0E0124E5-D63E-419B-91BB-173A25539046}"/>
              </a:ext>
            </a:extLst>
          </p:cNvPr>
          <p:cNvGrpSpPr/>
          <p:nvPr/>
        </p:nvGrpSpPr>
        <p:grpSpPr>
          <a:xfrm>
            <a:off x="9447453" y="2251101"/>
            <a:ext cx="2523997" cy="2453162"/>
            <a:chOff x="861707" y="2858139"/>
            <a:chExt cx="2523997" cy="2453162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39D6EF77-CCD6-4BEA-90BD-E9E3F07A449A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1" name="Grafika 30" descr="Koła zębate">
                <a:extLst>
                  <a:ext uri="{FF2B5EF4-FFF2-40B4-BE49-F238E27FC236}">
                    <a16:creationId xmlns:a16="http://schemas.microsoft.com/office/drawing/2014/main" id="{177F32B4-75CC-427C-842A-5149E8E08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2" name="Grafika 31" descr="Pojedyncze koło zębate">
                <a:extLst>
                  <a:ext uri="{FF2B5EF4-FFF2-40B4-BE49-F238E27FC236}">
                    <a16:creationId xmlns:a16="http://schemas.microsoft.com/office/drawing/2014/main" id="{30702EB1-E19E-4AE5-A952-6636AD53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B5DB4A95-4C68-47E0-BBD1-BD1C2E9E51BE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9" name="Grafika 28" descr="Koła zębate">
                <a:extLst>
                  <a:ext uri="{FF2B5EF4-FFF2-40B4-BE49-F238E27FC236}">
                    <a16:creationId xmlns:a16="http://schemas.microsoft.com/office/drawing/2014/main" id="{3B486982-8948-4DAF-A0ED-298E7AD7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0" name="Grafika 29" descr="Pojedyncze koło zębate">
                <a:extLst>
                  <a:ext uri="{FF2B5EF4-FFF2-40B4-BE49-F238E27FC236}">
                    <a16:creationId xmlns:a16="http://schemas.microsoft.com/office/drawing/2014/main" id="{4757B2F1-6FBB-4962-B040-D334BA3C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ADF4632D-6F1A-4FF7-8E9E-3FE6935A48B7}"/>
              </a:ext>
            </a:extLst>
          </p:cNvPr>
          <p:cNvGrpSpPr/>
          <p:nvPr/>
        </p:nvGrpSpPr>
        <p:grpSpPr>
          <a:xfrm>
            <a:off x="574211" y="1828650"/>
            <a:ext cx="1196530" cy="512517"/>
            <a:chOff x="626022" y="2084909"/>
            <a:chExt cx="1196530" cy="512517"/>
          </a:xfrm>
        </p:grpSpPr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C28E6EC-5C3E-4BBD-8776-B7EB71BD445F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4C55121C-DFFE-489A-8DFA-0B3D73072F5A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76B8FE4-F0A9-41DF-9830-33EF22AB4C48}"/>
              </a:ext>
            </a:extLst>
          </p:cNvPr>
          <p:cNvGrpSpPr/>
          <p:nvPr/>
        </p:nvGrpSpPr>
        <p:grpSpPr>
          <a:xfrm>
            <a:off x="574211" y="4848092"/>
            <a:ext cx="1196530" cy="512517"/>
            <a:chOff x="626022" y="2084909"/>
            <a:chExt cx="1196530" cy="512517"/>
          </a:xfrm>
        </p:grpSpPr>
        <p:sp>
          <p:nvSpPr>
            <p:cNvPr id="37" name="Prostokąt: zaokrąglone rogi 36">
              <a:extLst>
                <a:ext uri="{FF2B5EF4-FFF2-40B4-BE49-F238E27FC236}">
                  <a16:creationId xmlns:a16="http://schemas.microsoft.com/office/drawing/2014/main" id="{F23F96B6-943B-4EC6-A593-5B4F774DA923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902D3FCE-F640-4747-8947-FB948518B0ED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CFADE1B-6127-4196-A5A2-657A8C10B703}"/>
              </a:ext>
            </a:extLst>
          </p:cNvPr>
          <p:cNvGrpSpPr/>
          <p:nvPr/>
        </p:nvGrpSpPr>
        <p:grpSpPr>
          <a:xfrm>
            <a:off x="574211" y="2506088"/>
            <a:ext cx="1196530" cy="512517"/>
            <a:chOff x="626022" y="2084909"/>
            <a:chExt cx="1196530" cy="512517"/>
          </a:xfrm>
        </p:grpSpPr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2AFD60D8-A15F-459B-AC5A-5B428E89D891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rostokąt: zaokrąglone rogi 40">
              <a:extLst>
                <a:ext uri="{FF2B5EF4-FFF2-40B4-BE49-F238E27FC236}">
                  <a16:creationId xmlns:a16="http://schemas.microsoft.com/office/drawing/2014/main" id="{14C5D276-FB4A-4E1F-A49A-29AF183DCDFB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95D51EC-D193-40AF-9C56-06BF09A7BFA3}"/>
              </a:ext>
            </a:extLst>
          </p:cNvPr>
          <p:cNvGrpSpPr/>
          <p:nvPr/>
        </p:nvGrpSpPr>
        <p:grpSpPr>
          <a:xfrm>
            <a:off x="1272651" y="3298167"/>
            <a:ext cx="1196530" cy="512517"/>
            <a:chOff x="626022" y="2084909"/>
            <a:chExt cx="1196530" cy="512517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00DCDF0E-727D-4BF5-9DF5-D8BA48A388AD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FD3B46F1-26CF-4D3B-8DBF-DB717B63D940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98BB48C-5163-4C6A-8B83-64444EFB2793}"/>
              </a:ext>
            </a:extLst>
          </p:cNvPr>
          <p:cNvGrpSpPr/>
          <p:nvPr/>
        </p:nvGrpSpPr>
        <p:grpSpPr>
          <a:xfrm>
            <a:off x="574211" y="4090246"/>
            <a:ext cx="1196530" cy="512517"/>
            <a:chOff x="626022" y="2084909"/>
            <a:chExt cx="1196530" cy="512517"/>
          </a:xfrm>
        </p:grpSpPr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145F991F-79B2-4564-A75F-07474B0205B0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: zaokrąglone rogi 46">
              <a:extLst>
                <a:ext uri="{FF2B5EF4-FFF2-40B4-BE49-F238E27FC236}">
                  <a16:creationId xmlns:a16="http://schemas.microsoft.com/office/drawing/2014/main" id="{BF0DB9B8-9D69-446E-B978-C039361DB19F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8" name="Prostokąt 47">
            <a:extLst>
              <a:ext uri="{FF2B5EF4-FFF2-40B4-BE49-F238E27FC236}">
                <a16:creationId xmlns:a16="http://schemas.microsoft.com/office/drawing/2014/main" id="{8F951DAA-A36D-48DE-8AEC-40985F34D0A5}"/>
              </a:ext>
            </a:extLst>
          </p:cNvPr>
          <p:cNvSpPr/>
          <p:nvPr/>
        </p:nvSpPr>
        <p:spPr>
          <a:xfrm>
            <a:off x="168049" y="5708398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Backlog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5CE7E15-488C-42DD-B721-0B1FDB0D21A0}"/>
              </a:ext>
            </a:extLst>
          </p:cNvPr>
          <p:cNvGrpSpPr/>
          <p:nvPr/>
        </p:nvGrpSpPr>
        <p:grpSpPr>
          <a:xfrm>
            <a:off x="2576183" y="1565329"/>
            <a:ext cx="170068" cy="4573148"/>
            <a:chOff x="3015326" y="583457"/>
            <a:chExt cx="480862" cy="1971789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4DE2BBEE-9C5C-4C64-8633-8DB8233B0437}"/>
                </a:ext>
              </a:extLst>
            </p:cNvPr>
            <p:cNvSpPr/>
            <p:nvPr/>
          </p:nvSpPr>
          <p:spPr>
            <a:xfrm rot="5400000">
              <a:off x="2315229" y="1374287"/>
              <a:ext cx="1930895" cy="431023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1A83F949-267B-4450-ACC5-B122B596FA93}"/>
                </a:ext>
              </a:extLst>
            </p:cNvPr>
            <p:cNvSpPr/>
            <p:nvPr/>
          </p:nvSpPr>
          <p:spPr>
            <a:xfrm rot="5400000">
              <a:off x="2265390" y="1333393"/>
              <a:ext cx="1930895" cy="4310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>
            <a:extLst>
              <a:ext uri="{FF2B5EF4-FFF2-40B4-BE49-F238E27FC236}">
                <a16:creationId xmlns:a16="http://schemas.microsoft.com/office/drawing/2014/main" id="{02FA3D69-5CEA-448B-9C87-B1D6A23C1915}"/>
              </a:ext>
            </a:extLst>
          </p:cNvPr>
          <p:cNvSpPr/>
          <p:nvPr/>
        </p:nvSpPr>
        <p:spPr>
          <a:xfrm>
            <a:off x="5135923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Sprint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415DDD9-E35E-4133-AF5C-DB5A9E8193E8}"/>
              </a:ext>
            </a:extLst>
          </p:cNvPr>
          <p:cNvSpPr/>
          <p:nvPr/>
        </p:nvSpPr>
        <p:spPr>
          <a:xfrm>
            <a:off x="9477845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Release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13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5A81BD43-8992-411B-B989-8BEA45E77262}"/>
              </a:ext>
            </a:extLst>
          </p:cNvPr>
          <p:cNvGrpSpPr/>
          <p:nvPr/>
        </p:nvGrpSpPr>
        <p:grpSpPr>
          <a:xfrm>
            <a:off x="861707" y="2858139"/>
            <a:ext cx="2523997" cy="2453162"/>
            <a:chOff x="861707" y="2858139"/>
            <a:chExt cx="2523997" cy="2453162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368EE1-4515-432C-8043-AAA31E47CD19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" name="Grafika 2" descr="Koła zębate">
                <a:extLst>
                  <a:ext uri="{FF2B5EF4-FFF2-40B4-BE49-F238E27FC236}">
                    <a16:creationId xmlns:a16="http://schemas.microsoft.com/office/drawing/2014/main" id="{94B09A1F-458C-46E9-B416-502D546E3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6" name="Grafika 5" descr="Pojedyncze koło zębate">
                <a:extLst>
                  <a:ext uri="{FF2B5EF4-FFF2-40B4-BE49-F238E27FC236}">
                    <a16:creationId xmlns:a16="http://schemas.microsoft.com/office/drawing/2014/main" id="{C5809225-676D-43FD-ACA7-F35351E4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FA60A96-DD3B-4249-A8FD-06889D1000F7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3" name="Grafika 22" descr="Koła zębate">
                <a:extLst>
                  <a:ext uri="{FF2B5EF4-FFF2-40B4-BE49-F238E27FC236}">
                    <a16:creationId xmlns:a16="http://schemas.microsoft.com/office/drawing/2014/main" id="{F7D551CB-0B57-4934-9549-B11C5DFA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24" name="Grafika 23" descr="Pojedyncze koło zębate">
                <a:extLst>
                  <a:ext uri="{FF2B5EF4-FFF2-40B4-BE49-F238E27FC236}">
                    <a16:creationId xmlns:a16="http://schemas.microsoft.com/office/drawing/2014/main" id="{5AB7828F-3C3D-4C2E-9258-4BE0996DA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907511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462" y="5163881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6981" y="5113631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sp>
        <p:nvSpPr>
          <p:cNvPr id="9" name="Schemat blokowy: dysk magnetyczny 8">
            <a:extLst>
              <a:ext uri="{FF2B5EF4-FFF2-40B4-BE49-F238E27FC236}">
                <a16:creationId xmlns:a16="http://schemas.microsoft.com/office/drawing/2014/main" id="{8C447BA2-C81D-440D-900A-2620E64FAA0D}"/>
              </a:ext>
            </a:extLst>
          </p:cNvPr>
          <p:cNvSpPr/>
          <p:nvPr/>
        </p:nvSpPr>
        <p:spPr>
          <a:xfrm>
            <a:off x="3288515" y="3229776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chemat blokowy: dysk magnetyczny 13">
            <a:extLst>
              <a:ext uri="{FF2B5EF4-FFF2-40B4-BE49-F238E27FC236}">
                <a16:creationId xmlns:a16="http://schemas.microsoft.com/office/drawing/2014/main" id="{24F99C1B-AF06-4611-8CEB-9B09C2EF3DD4}"/>
              </a:ext>
            </a:extLst>
          </p:cNvPr>
          <p:cNvSpPr/>
          <p:nvPr/>
        </p:nvSpPr>
        <p:spPr>
          <a:xfrm>
            <a:off x="3288516" y="3854863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chemat blokowy: dysk magnetyczny 14">
            <a:extLst>
              <a:ext uri="{FF2B5EF4-FFF2-40B4-BE49-F238E27FC236}">
                <a16:creationId xmlns:a16="http://schemas.microsoft.com/office/drawing/2014/main" id="{592223A3-74CC-4D9D-8C3D-D1D01AE9D903}"/>
              </a:ext>
            </a:extLst>
          </p:cNvPr>
          <p:cNvSpPr/>
          <p:nvPr/>
        </p:nvSpPr>
        <p:spPr>
          <a:xfrm>
            <a:off x="3288516" y="4459057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8" name="Grafika 37" descr="Baza danych">
            <a:extLst>
              <a:ext uri="{FF2B5EF4-FFF2-40B4-BE49-F238E27FC236}">
                <a16:creationId xmlns:a16="http://schemas.microsoft.com/office/drawing/2014/main" id="{F4E90393-76FF-4E59-8A88-D3238E71A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2552083"/>
            <a:ext cx="1392064" cy="1078679"/>
          </a:xfrm>
          <a:prstGeom prst="rect">
            <a:avLst/>
          </a:prstGeom>
        </p:spPr>
      </p:pic>
      <p:pic>
        <p:nvPicPr>
          <p:cNvPr id="39" name="Grafika 38" descr="Baza danych">
            <a:extLst>
              <a:ext uri="{FF2B5EF4-FFF2-40B4-BE49-F238E27FC236}">
                <a16:creationId xmlns:a16="http://schemas.microsoft.com/office/drawing/2014/main" id="{3D974693-F6C5-4EBD-B6D8-DAEB9C441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3740160"/>
            <a:ext cx="1392064" cy="1078679"/>
          </a:xfrm>
          <a:prstGeom prst="rect">
            <a:avLst/>
          </a:prstGeom>
        </p:spPr>
      </p:pic>
      <p:pic>
        <p:nvPicPr>
          <p:cNvPr id="40" name="Grafika 39" descr="Baza danych">
            <a:extLst>
              <a:ext uri="{FF2B5EF4-FFF2-40B4-BE49-F238E27FC236}">
                <a16:creationId xmlns:a16="http://schemas.microsoft.com/office/drawing/2014/main" id="{BD9550F6-DE5F-456C-A089-569F434E6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4981239"/>
            <a:ext cx="1392064" cy="1078679"/>
          </a:xfrm>
          <a:prstGeom prst="rect">
            <a:avLst/>
          </a:prstGeom>
        </p:spPr>
      </p:pic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362922" y="2927815"/>
            <a:ext cx="1414442" cy="2880086"/>
            <a:chOff x="5361837" y="2683120"/>
            <a:chExt cx="1414442" cy="2880086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863271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</Words>
  <Application>Microsoft Office PowerPoint</Application>
  <PresentationFormat>Panoramiczny</PresentationFormat>
  <Paragraphs>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25</cp:revision>
  <dcterms:created xsi:type="dcterms:W3CDTF">2019-06-29T15:49:37Z</dcterms:created>
  <dcterms:modified xsi:type="dcterms:W3CDTF">2019-07-08T18:30:54Z</dcterms:modified>
</cp:coreProperties>
</file>