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CFD9"/>
    <a:srgbClr val="07A1D7"/>
    <a:srgbClr val="14E2EC"/>
    <a:srgbClr val="62F4D1"/>
    <a:srgbClr val="07AE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10CDCC-A69D-4386-BACE-E342B82CF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4CC8C4A-BFE8-46E2-9260-2FC028614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427B631-FFC0-4B57-B707-6ED564FDD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29.06.2019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83AE7B2-7DBC-4028-B450-44A0A748A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042F109-7110-4D4F-A2A1-A89FD2387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9199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68C2D8D-392B-490F-94D9-BA217AC93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B68618E-3F8E-4EDA-A6D4-CFDB226B8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D4B8AB9-DD2A-4774-862A-FF97250CF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29.06.2019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9C484F5-8C81-49C0-A146-3DFBFDFB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2F12118-9E3B-453A-89AB-887EBB8D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6544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79722DC7-8862-4A71-BDD6-BE88BBA909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26AEA13-C113-40B3-94E3-053D10452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BC83F5C-4CC5-489A-B703-1B263399F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29.06.2019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980E8A5-274A-43E8-B108-401036759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5DC323B-54BD-4DAB-9A65-E12AC8443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5194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855F30-62BF-4954-985F-4F0DAC6B9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7093BFF-2295-4DCC-945D-DFFDB9C56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ED0E990-2509-41ED-8038-B4F901271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29.06.2019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6DFBFBF-D61E-455C-B57F-1183FB6DB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FD77DD7-A85D-41EA-933D-AF07E315D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4628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F3B92D0-12CA-4FAB-BC1F-6CB2AF856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C9024AA-E209-4BBF-BFAF-22106B0A9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9B6991A-9D24-44B6-B66C-3FF0F2D64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29.06.2019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8171472-765B-46E5-BEE3-78A35D2D4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4642CDC-4DCB-459A-9644-99F8F95E8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40302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546C5C-53E1-42A1-B783-52FEF17A3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061504F-FEB0-437A-B561-D6DDF7D81E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F7131F2-5824-4842-B631-29ED88D87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05E7822-E6AB-4C79-81FE-3F5A45E95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29.06.2019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5A8C3CF-7D4A-47E5-BBE7-EAB6C84C3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6E6D1EE-4002-452F-ABFD-F3D7533E6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8096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3DF4F31-FD34-4E14-9D2A-5F9A363B0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28C680C-828B-4E6F-AF7D-8E0E64D7B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029D2FE-8086-4BBA-A437-0C6A87130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A69FDD38-A14F-434B-85DB-CB2BFE7E06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E113C10A-2436-4ACD-AF06-668EBD2A7E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B7D752FB-E57F-424F-9B02-22B50D1B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29.06.2019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89D36560-2D96-4CA9-9C3C-02E2CA074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F7F1FF10-D446-45ED-8F62-E287F6547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2002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BFEAC2C-B671-405D-9FCA-9EE5423E9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15E97CCB-7FB5-456D-8139-497934F24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29.06.2019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7E13B8FE-A3AF-4F4C-BECE-00294BA60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6B29C52-5DD7-49DD-AFF4-3C4AC195F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3732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E66350B5-6BF8-4EE8-8685-C6C767C09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29.06.2019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A3D94F94-5C49-49F8-86F5-FFC09F261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0612129-5D3D-4A15-928D-B64AF88FA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8923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5C480F-739F-4072-BABE-C0527F736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F9CA9C6-2EC8-4CF0-905D-6023A697A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4F1586D-0B26-44B4-9D35-D5DB14272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CA17802-AF37-4742-8680-273579FCB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29.06.2019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15C9783-0C24-4F5C-9C5F-4B393A28C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8DA181B-ECCD-4CD1-BF7F-5BB106BC8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8876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921BA3-729A-4D13-B8D6-8B76DBB23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0FA16E5C-DFDE-4B02-948D-F82AB0573D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ABD5410-FFB0-4B72-B0BC-4F9954315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FB78282-3CF1-4C3C-87FC-F222C5F7F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A12F9-EA54-49E1-A3FD-186D9B25B348}" type="datetimeFigureOut">
              <a:rPr lang="pl-PL" smtClean="0"/>
              <a:t>29.06.2019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5790913-541A-4E94-B0BC-56927B0F4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7880436-B56A-4C1A-9502-335B47344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7821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18C66049-DEFA-43A9-A6AC-E10C2B172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B417F9B-24F4-4F00-A326-5A2903A14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CEE7E6B-12E4-424F-AFC2-82173BB70B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A12F9-EA54-49E1-A3FD-186D9B25B348}" type="datetimeFigureOut">
              <a:rPr lang="pl-PL" smtClean="0"/>
              <a:t>29.06.2019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0104D0F-569C-402A-B9AF-977948A36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709C1E0-5D92-4384-B201-8412702CD4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6B9B5-3D74-4FA4-BB23-E4A606BC41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99132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2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07A1D7"/>
            </a:gs>
            <a:gs pos="100000">
              <a:srgbClr val="11CFD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FA2B5562-A690-428E-8278-450D1EECD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4" y="139485"/>
            <a:ext cx="2471463" cy="142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446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07A1D7"/>
            </a:gs>
            <a:gs pos="100000">
              <a:srgbClr val="11CFD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FA2B5562-A690-428E-8278-450D1EECD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4" y="139485"/>
            <a:ext cx="2471463" cy="1425844"/>
          </a:xfrm>
          <a:prstGeom prst="rect">
            <a:avLst/>
          </a:prstGeom>
        </p:spPr>
      </p:pic>
      <p:pic>
        <p:nvPicPr>
          <p:cNvPr id="3" name="Grafika 2" descr="Tabela">
            <a:extLst>
              <a:ext uri="{FF2B5EF4-FFF2-40B4-BE49-F238E27FC236}">
                <a16:creationId xmlns:a16="http://schemas.microsoft.com/office/drawing/2014/main" id="{1574EAB8-BE0D-43DB-ADC4-B531F8ED19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4462" y="5163881"/>
            <a:ext cx="914400" cy="914400"/>
          </a:xfrm>
          <a:prstGeom prst="rect">
            <a:avLst/>
          </a:prstGeom>
        </p:spPr>
      </p:pic>
      <p:pic>
        <p:nvPicPr>
          <p:cNvPr id="6" name="Grafika 5" descr="Baza danych">
            <a:extLst>
              <a:ext uri="{FF2B5EF4-FFF2-40B4-BE49-F238E27FC236}">
                <a16:creationId xmlns:a16="http://schemas.microsoft.com/office/drawing/2014/main" id="{249913E4-6DFE-4813-AB9C-48BF876F9B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96981" y="5113631"/>
            <a:ext cx="914400" cy="914400"/>
          </a:xfrm>
          <a:prstGeom prst="rect">
            <a:avLst/>
          </a:prstGeom>
        </p:spPr>
      </p:pic>
      <p:pic>
        <p:nvPicPr>
          <p:cNvPr id="8" name="Grafika 7" descr="Dokument">
            <a:extLst>
              <a:ext uri="{FF2B5EF4-FFF2-40B4-BE49-F238E27FC236}">
                <a16:creationId xmlns:a16="http://schemas.microsoft.com/office/drawing/2014/main" id="{CE4E5B50-2B5D-41AF-8FC4-FC8DDEC4CD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7957" y="3864276"/>
            <a:ext cx="914400" cy="914400"/>
          </a:xfrm>
          <a:prstGeom prst="rect">
            <a:avLst/>
          </a:prstGeom>
        </p:spPr>
      </p:pic>
      <p:pic>
        <p:nvPicPr>
          <p:cNvPr id="12" name="Grafika 11" descr="Pobieranie z chmury">
            <a:extLst>
              <a:ext uri="{FF2B5EF4-FFF2-40B4-BE49-F238E27FC236}">
                <a16:creationId xmlns:a16="http://schemas.microsoft.com/office/drawing/2014/main" id="{6499A793-D8CE-4D94-A3E5-FC2FAECB237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5685" y="2528978"/>
            <a:ext cx="914400" cy="914400"/>
          </a:xfrm>
          <a:prstGeom prst="rect">
            <a:avLst/>
          </a:prstGeom>
        </p:spPr>
      </p:pic>
      <p:pic>
        <p:nvPicPr>
          <p:cNvPr id="4" name="Grafika 3" descr="Kalendarz dzienny">
            <a:extLst>
              <a:ext uri="{FF2B5EF4-FFF2-40B4-BE49-F238E27FC236}">
                <a16:creationId xmlns:a16="http://schemas.microsoft.com/office/drawing/2014/main" id="{44FE4857-CC6D-4AE3-8438-B12D12861E1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496981" y="2535962"/>
            <a:ext cx="914400" cy="914400"/>
          </a:xfrm>
          <a:prstGeom prst="rect">
            <a:avLst/>
          </a:prstGeom>
        </p:spPr>
      </p:pic>
      <p:sp>
        <p:nvSpPr>
          <p:cNvPr id="9" name="Schemat blokowy: dysk magnetyczny 8">
            <a:extLst>
              <a:ext uri="{FF2B5EF4-FFF2-40B4-BE49-F238E27FC236}">
                <a16:creationId xmlns:a16="http://schemas.microsoft.com/office/drawing/2014/main" id="{8C447BA2-C81D-440D-900A-2620E64FAA0D}"/>
              </a:ext>
            </a:extLst>
          </p:cNvPr>
          <p:cNvSpPr/>
          <p:nvPr/>
        </p:nvSpPr>
        <p:spPr>
          <a:xfrm>
            <a:off x="3288515" y="3229776"/>
            <a:ext cx="1099931" cy="410818"/>
          </a:xfrm>
          <a:prstGeom prst="flowChartMagneticDisk">
            <a:avLst/>
          </a:prstGeom>
          <a:ln>
            <a:solidFill>
              <a:srgbClr val="11CFD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Schemat blokowy: dysk magnetyczny 13">
            <a:extLst>
              <a:ext uri="{FF2B5EF4-FFF2-40B4-BE49-F238E27FC236}">
                <a16:creationId xmlns:a16="http://schemas.microsoft.com/office/drawing/2014/main" id="{24F99C1B-AF06-4611-8CEB-9B09C2EF3DD4}"/>
              </a:ext>
            </a:extLst>
          </p:cNvPr>
          <p:cNvSpPr/>
          <p:nvPr/>
        </p:nvSpPr>
        <p:spPr>
          <a:xfrm>
            <a:off x="3288516" y="3854863"/>
            <a:ext cx="1099931" cy="410818"/>
          </a:xfrm>
          <a:prstGeom prst="flowChartMagneticDisk">
            <a:avLst/>
          </a:prstGeom>
          <a:ln>
            <a:solidFill>
              <a:srgbClr val="11CFD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Schemat blokowy: dysk magnetyczny 14">
            <a:extLst>
              <a:ext uri="{FF2B5EF4-FFF2-40B4-BE49-F238E27FC236}">
                <a16:creationId xmlns:a16="http://schemas.microsoft.com/office/drawing/2014/main" id="{592223A3-74CC-4D9D-8C3D-D1D01AE9D903}"/>
              </a:ext>
            </a:extLst>
          </p:cNvPr>
          <p:cNvSpPr/>
          <p:nvPr/>
        </p:nvSpPr>
        <p:spPr>
          <a:xfrm>
            <a:off x="3288516" y="4459057"/>
            <a:ext cx="1099931" cy="410818"/>
          </a:xfrm>
          <a:prstGeom prst="flowChartMagneticDisk">
            <a:avLst/>
          </a:prstGeom>
          <a:ln>
            <a:solidFill>
              <a:srgbClr val="11CFD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38" name="Grafika 37" descr="Baza danych">
            <a:extLst>
              <a:ext uri="{FF2B5EF4-FFF2-40B4-BE49-F238E27FC236}">
                <a16:creationId xmlns:a16="http://schemas.microsoft.com/office/drawing/2014/main" id="{F4E90393-76FF-4E59-8A88-D3238E71AA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07140" y="2552083"/>
            <a:ext cx="1392064" cy="1078679"/>
          </a:xfrm>
          <a:prstGeom prst="rect">
            <a:avLst/>
          </a:prstGeom>
        </p:spPr>
      </p:pic>
      <p:pic>
        <p:nvPicPr>
          <p:cNvPr id="39" name="Grafika 38" descr="Baza danych">
            <a:extLst>
              <a:ext uri="{FF2B5EF4-FFF2-40B4-BE49-F238E27FC236}">
                <a16:creationId xmlns:a16="http://schemas.microsoft.com/office/drawing/2014/main" id="{3D974693-F6C5-4EBD-B6D8-DAEB9C441C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07140" y="3740160"/>
            <a:ext cx="1392064" cy="1078679"/>
          </a:xfrm>
          <a:prstGeom prst="rect">
            <a:avLst/>
          </a:prstGeom>
        </p:spPr>
      </p:pic>
      <p:pic>
        <p:nvPicPr>
          <p:cNvPr id="40" name="Grafika 39" descr="Baza danych">
            <a:extLst>
              <a:ext uri="{FF2B5EF4-FFF2-40B4-BE49-F238E27FC236}">
                <a16:creationId xmlns:a16="http://schemas.microsoft.com/office/drawing/2014/main" id="{BD9550F6-DE5F-456C-A089-569F434E64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07140" y="4981239"/>
            <a:ext cx="1392064" cy="1078679"/>
          </a:xfrm>
          <a:prstGeom prst="rect">
            <a:avLst/>
          </a:prstGeom>
        </p:spPr>
      </p:pic>
      <p:pic>
        <p:nvPicPr>
          <p:cNvPr id="41" name="Grafika 40" descr="Dokument">
            <a:extLst>
              <a:ext uri="{FF2B5EF4-FFF2-40B4-BE49-F238E27FC236}">
                <a16:creationId xmlns:a16="http://schemas.microsoft.com/office/drawing/2014/main" id="{F095E350-E1AC-480D-B498-CB7B2529B23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78434" y="3794192"/>
            <a:ext cx="914400" cy="914400"/>
          </a:xfrm>
          <a:prstGeom prst="rect">
            <a:avLst/>
          </a:prstGeom>
        </p:spPr>
      </p:pic>
      <p:pic>
        <p:nvPicPr>
          <p:cNvPr id="42" name="Grafika 41" descr="Pobieranie z chmury">
            <a:extLst>
              <a:ext uri="{FF2B5EF4-FFF2-40B4-BE49-F238E27FC236}">
                <a16:creationId xmlns:a16="http://schemas.microsoft.com/office/drawing/2014/main" id="{28E5113E-56E3-40A8-87C4-61BB5AF6429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40600" y="2580576"/>
            <a:ext cx="914400" cy="914400"/>
          </a:xfrm>
          <a:prstGeom prst="rect">
            <a:avLst/>
          </a:prstGeom>
        </p:spPr>
      </p:pic>
      <p:pic>
        <p:nvPicPr>
          <p:cNvPr id="43" name="Grafika 42" descr="Kalendarz dzienny">
            <a:extLst>
              <a:ext uri="{FF2B5EF4-FFF2-40B4-BE49-F238E27FC236}">
                <a16:creationId xmlns:a16="http://schemas.microsoft.com/office/drawing/2014/main" id="{2BF003CC-5061-4B40-A0F9-5B3E666118E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535124" y="2618201"/>
            <a:ext cx="914400" cy="914400"/>
          </a:xfrm>
          <a:prstGeom prst="rect">
            <a:avLst/>
          </a:prstGeom>
        </p:spPr>
      </p:pic>
      <p:grpSp>
        <p:nvGrpSpPr>
          <p:cNvPr id="130" name="Grupa 129">
            <a:extLst>
              <a:ext uri="{FF2B5EF4-FFF2-40B4-BE49-F238E27FC236}">
                <a16:creationId xmlns:a16="http://schemas.microsoft.com/office/drawing/2014/main" id="{CBFB8C34-6BE9-4EA5-A21A-D8A97972CFED}"/>
              </a:ext>
            </a:extLst>
          </p:cNvPr>
          <p:cNvGrpSpPr/>
          <p:nvPr/>
        </p:nvGrpSpPr>
        <p:grpSpPr>
          <a:xfrm>
            <a:off x="5362922" y="2927815"/>
            <a:ext cx="1414442" cy="2880086"/>
            <a:chOff x="5361837" y="2683120"/>
            <a:chExt cx="1414442" cy="2880086"/>
          </a:xfrm>
        </p:grpSpPr>
        <p:sp>
          <p:nvSpPr>
            <p:cNvPr id="11" name="Prostokąt 10">
              <a:extLst>
                <a:ext uri="{FF2B5EF4-FFF2-40B4-BE49-F238E27FC236}">
                  <a16:creationId xmlns:a16="http://schemas.microsoft.com/office/drawing/2014/main" id="{840F94FE-8DBD-4F85-AECD-20647E27F9F4}"/>
                </a:ext>
              </a:extLst>
            </p:cNvPr>
            <p:cNvSpPr/>
            <p:nvPr/>
          </p:nvSpPr>
          <p:spPr>
            <a:xfrm>
              <a:off x="5506654" y="3360389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3" name="Prostokąt 22">
              <a:extLst>
                <a:ext uri="{FF2B5EF4-FFF2-40B4-BE49-F238E27FC236}">
                  <a16:creationId xmlns:a16="http://schemas.microsoft.com/office/drawing/2014/main" id="{3D546C18-B024-421E-A53A-AAC775B356C4}"/>
                </a:ext>
              </a:extLst>
            </p:cNvPr>
            <p:cNvSpPr/>
            <p:nvPr/>
          </p:nvSpPr>
          <p:spPr>
            <a:xfrm>
              <a:off x="5806611" y="3952634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4" name="Prostokąt 23">
              <a:extLst>
                <a:ext uri="{FF2B5EF4-FFF2-40B4-BE49-F238E27FC236}">
                  <a16:creationId xmlns:a16="http://schemas.microsoft.com/office/drawing/2014/main" id="{80C62FFC-213C-469A-A967-ED2E303F1939}"/>
                </a:ext>
              </a:extLst>
            </p:cNvPr>
            <p:cNvSpPr/>
            <p:nvPr/>
          </p:nvSpPr>
          <p:spPr>
            <a:xfrm>
              <a:off x="5685558" y="2683120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5" name="Prostokąt 24">
              <a:extLst>
                <a:ext uri="{FF2B5EF4-FFF2-40B4-BE49-F238E27FC236}">
                  <a16:creationId xmlns:a16="http://schemas.microsoft.com/office/drawing/2014/main" id="{7CC0A18D-689E-4BF0-8949-1A075553164D}"/>
                </a:ext>
              </a:extLst>
            </p:cNvPr>
            <p:cNvSpPr/>
            <p:nvPr/>
          </p:nvSpPr>
          <p:spPr>
            <a:xfrm>
              <a:off x="5361837" y="4523470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6" name="Prostokąt 25">
              <a:extLst>
                <a:ext uri="{FF2B5EF4-FFF2-40B4-BE49-F238E27FC236}">
                  <a16:creationId xmlns:a16="http://schemas.microsoft.com/office/drawing/2014/main" id="{7008C7E1-584A-4138-A297-B4849C4B3478}"/>
                </a:ext>
              </a:extLst>
            </p:cNvPr>
            <p:cNvSpPr/>
            <p:nvPr/>
          </p:nvSpPr>
          <p:spPr>
            <a:xfrm>
              <a:off x="6366587" y="3961353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7" name="Prostokąt 26">
              <a:extLst>
                <a:ext uri="{FF2B5EF4-FFF2-40B4-BE49-F238E27FC236}">
                  <a16:creationId xmlns:a16="http://schemas.microsoft.com/office/drawing/2014/main" id="{DE07E89A-3092-4385-A635-7A57DAA7F2B7}"/>
                </a:ext>
              </a:extLst>
            </p:cNvPr>
            <p:cNvSpPr/>
            <p:nvPr/>
          </p:nvSpPr>
          <p:spPr>
            <a:xfrm>
              <a:off x="6040304" y="4611967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8" name="Prostokąt 27">
              <a:extLst>
                <a:ext uri="{FF2B5EF4-FFF2-40B4-BE49-F238E27FC236}">
                  <a16:creationId xmlns:a16="http://schemas.microsoft.com/office/drawing/2014/main" id="{05D6D37A-422C-4AC8-9EE3-53E4348B2BA2}"/>
                </a:ext>
              </a:extLst>
            </p:cNvPr>
            <p:cNvSpPr/>
            <p:nvPr/>
          </p:nvSpPr>
          <p:spPr>
            <a:xfrm>
              <a:off x="6297083" y="3123496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9" name="Prostokąt 28">
              <a:extLst>
                <a:ext uri="{FF2B5EF4-FFF2-40B4-BE49-F238E27FC236}">
                  <a16:creationId xmlns:a16="http://schemas.microsoft.com/office/drawing/2014/main" id="{1FC6A00C-9945-477E-9A27-4758A3E25AEE}"/>
                </a:ext>
              </a:extLst>
            </p:cNvPr>
            <p:cNvSpPr/>
            <p:nvPr/>
          </p:nvSpPr>
          <p:spPr>
            <a:xfrm>
              <a:off x="5653761" y="5236340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0" name="Prostokąt 29">
              <a:extLst>
                <a:ext uri="{FF2B5EF4-FFF2-40B4-BE49-F238E27FC236}">
                  <a16:creationId xmlns:a16="http://schemas.microsoft.com/office/drawing/2014/main" id="{1CA690A3-23A6-47EF-8682-B96D3369AD17}"/>
                </a:ext>
              </a:extLst>
            </p:cNvPr>
            <p:cNvSpPr/>
            <p:nvPr/>
          </p:nvSpPr>
          <p:spPr>
            <a:xfrm>
              <a:off x="6418470" y="5016199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47" name="Łącznik: łamany 46">
              <a:extLst>
                <a:ext uri="{FF2B5EF4-FFF2-40B4-BE49-F238E27FC236}">
                  <a16:creationId xmlns:a16="http://schemas.microsoft.com/office/drawing/2014/main" id="{00B658A4-CAAB-4670-8804-681911AC4DDD}"/>
                </a:ext>
              </a:extLst>
            </p:cNvPr>
            <p:cNvCxnSpPr>
              <a:cxnSpLocks/>
              <a:stCxn id="24" idx="3"/>
              <a:endCxn id="28" idx="0"/>
            </p:cNvCxnSpPr>
            <p:nvPr/>
          </p:nvCxnSpPr>
          <p:spPr>
            <a:xfrm>
              <a:off x="6043367" y="2846553"/>
              <a:ext cx="432621" cy="276943"/>
            </a:xfrm>
            <a:prstGeom prst="bentConnector2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Łącznik: łamany 48">
              <a:extLst>
                <a:ext uri="{FF2B5EF4-FFF2-40B4-BE49-F238E27FC236}">
                  <a16:creationId xmlns:a16="http://schemas.microsoft.com/office/drawing/2014/main" id="{EC5E9F1D-B914-41D5-B526-25490970ADAE}"/>
                </a:ext>
              </a:extLst>
            </p:cNvPr>
            <p:cNvCxnSpPr>
              <a:cxnSpLocks/>
              <a:stCxn id="11" idx="3"/>
              <a:endCxn id="28" idx="2"/>
            </p:cNvCxnSpPr>
            <p:nvPr/>
          </p:nvCxnSpPr>
          <p:spPr>
            <a:xfrm flipV="1">
              <a:off x="5864463" y="3450362"/>
              <a:ext cx="611525" cy="73460"/>
            </a:xfrm>
            <a:prstGeom prst="bentConnector2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Łącznik: łamany 51">
              <a:extLst>
                <a:ext uri="{FF2B5EF4-FFF2-40B4-BE49-F238E27FC236}">
                  <a16:creationId xmlns:a16="http://schemas.microsoft.com/office/drawing/2014/main" id="{AF2121A5-DF5F-4139-B06E-89F19F12A043}"/>
                </a:ext>
              </a:extLst>
            </p:cNvPr>
            <p:cNvCxnSpPr>
              <a:cxnSpLocks/>
              <a:stCxn id="11" idx="2"/>
              <a:endCxn id="26" idx="0"/>
            </p:cNvCxnSpPr>
            <p:nvPr/>
          </p:nvCxnSpPr>
          <p:spPr>
            <a:xfrm rot="16200000" flipH="1">
              <a:off x="5978476" y="3394337"/>
              <a:ext cx="274098" cy="859933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Łącznik: łamany 54">
              <a:extLst>
                <a:ext uri="{FF2B5EF4-FFF2-40B4-BE49-F238E27FC236}">
                  <a16:creationId xmlns:a16="http://schemas.microsoft.com/office/drawing/2014/main" id="{0B4C0AE9-45AE-4C6E-B597-CCC2E1AD7542}"/>
                </a:ext>
              </a:extLst>
            </p:cNvPr>
            <p:cNvCxnSpPr>
              <a:cxnSpLocks/>
              <a:stCxn id="11" idx="1"/>
              <a:endCxn id="23" idx="1"/>
            </p:cNvCxnSpPr>
            <p:nvPr/>
          </p:nvCxnSpPr>
          <p:spPr>
            <a:xfrm rot="10800000" flipH="1" flipV="1">
              <a:off x="5506653" y="3523821"/>
              <a:ext cx="299957" cy="592245"/>
            </a:xfrm>
            <a:prstGeom prst="bentConnector3">
              <a:avLst>
                <a:gd name="adj1" fmla="val -76211"/>
              </a:avLst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Łącznik: łamany 57">
              <a:extLst>
                <a:ext uri="{FF2B5EF4-FFF2-40B4-BE49-F238E27FC236}">
                  <a16:creationId xmlns:a16="http://schemas.microsoft.com/office/drawing/2014/main" id="{6FE00341-877E-4D00-90E2-1B84EE2C1394}"/>
                </a:ext>
              </a:extLst>
            </p:cNvPr>
            <p:cNvCxnSpPr>
              <a:cxnSpLocks/>
              <a:stCxn id="28" idx="3"/>
              <a:endCxn id="27" idx="3"/>
            </p:cNvCxnSpPr>
            <p:nvPr/>
          </p:nvCxnSpPr>
          <p:spPr>
            <a:xfrm flipH="1">
              <a:off x="6398113" y="3286929"/>
              <a:ext cx="256779" cy="1488471"/>
            </a:xfrm>
            <a:prstGeom prst="bentConnector3">
              <a:avLst>
                <a:gd name="adj1" fmla="val -89026"/>
              </a:avLst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Łącznik: łamany 60">
              <a:extLst>
                <a:ext uri="{FF2B5EF4-FFF2-40B4-BE49-F238E27FC236}">
                  <a16:creationId xmlns:a16="http://schemas.microsoft.com/office/drawing/2014/main" id="{1092D761-9DC7-45E2-908E-83069D7E877F}"/>
                </a:ext>
              </a:extLst>
            </p:cNvPr>
            <p:cNvCxnSpPr>
              <a:cxnSpLocks/>
              <a:stCxn id="23" idx="2"/>
              <a:endCxn id="25" idx="0"/>
            </p:cNvCxnSpPr>
            <p:nvPr/>
          </p:nvCxnSpPr>
          <p:spPr>
            <a:xfrm rot="5400000">
              <a:off x="5641144" y="4179098"/>
              <a:ext cx="243970" cy="444774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Łącznik: łamany 63">
              <a:extLst>
                <a:ext uri="{FF2B5EF4-FFF2-40B4-BE49-F238E27FC236}">
                  <a16:creationId xmlns:a16="http://schemas.microsoft.com/office/drawing/2014/main" id="{55F3784A-0E6C-4D4D-8C0D-4087414F9F3B}"/>
                </a:ext>
              </a:extLst>
            </p:cNvPr>
            <p:cNvCxnSpPr>
              <a:cxnSpLocks/>
              <a:endCxn id="27" idx="0"/>
            </p:cNvCxnSpPr>
            <p:nvPr/>
          </p:nvCxnSpPr>
          <p:spPr>
            <a:xfrm rot="5400000">
              <a:off x="6211361" y="4257613"/>
              <a:ext cx="362203" cy="346505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Łącznik: łamany 65">
              <a:extLst>
                <a:ext uri="{FF2B5EF4-FFF2-40B4-BE49-F238E27FC236}">
                  <a16:creationId xmlns:a16="http://schemas.microsoft.com/office/drawing/2014/main" id="{1675A33E-E672-498F-94E3-628B854475EB}"/>
                </a:ext>
              </a:extLst>
            </p:cNvPr>
            <p:cNvCxnSpPr>
              <a:cxnSpLocks/>
              <a:stCxn id="27" idx="2"/>
              <a:endCxn id="29" idx="0"/>
            </p:cNvCxnSpPr>
            <p:nvPr/>
          </p:nvCxnSpPr>
          <p:spPr>
            <a:xfrm rot="5400000">
              <a:off x="5877185" y="4894315"/>
              <a:ext cx="297507" cy="386543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Łącznik: łamany 68">
              <a:extLst>
                <a:ext uri="{FF2B5EF4-FFF2-40B4-BE49-F238E27FC236}">
                  <a16:creationId xmlns:a16="http://schemas.microsoft.com/office/drawing/2014/main" id="{7D664025-F0A4-467E-9D67-E6D142AD57B9}"/>
                </a:ext>
              </a:extLst>
            </p:cNvPr>
            <p:cNvCxnSpPr>
              <a:cxnSpLocks/>
              <a:stCxn id="29" idx="1"/>
              <a:endCxn id="25" idx="2"/>
            </p:cNvCxnSpPr>
            <p:nvPr/>
          </p:nvCxnSpPr>
          <p:spPr>
            <a:xfrm rot="10800000">
              <a:off x="5540743" y="4850337"/>
              <a:ext cx="113019" cy="549437"/>
            </a:xfrm>
            <a:prstGeom prst="bentConnector2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Łącznik: łamany 73">
              <a:extLst>
                <a:ext uri="{FF2B5EF4-FFF2-40B4-BE49-F238E27FC236}">
                  <a16:creationId xmlns:a16="http://schemas.microsoft.com/office/drawing/2014/main" id="{04282CDF-182D-4A4C-B138-0EC116A1A25B}"/>
                </a:ext>
              </a:extLst>
            </p:cNvPr>
            <p:cNvCxnSpPr>
              <a:cxnSpLocks/>
              <a:stCxn id="30" idx="2"/>
              <a:endCxn id="27" idx="2"/>
            </p:cNvCxnSpPr>
            <p:nvPr/>
          </p:nvCxnSpPr>
          <p:spPr>
            <a:xfrm rot="5400000" flipH="1">
              <a:off x="6206176" y="4951866"/>
              <a:ext cx="404232" cy="378166"/>
            </a:xfrm>
            <a:prstGeom prst="bentConnector3">
              <a:avLst>
                <a:gd name="adj1" fmla="val -56552"/>
              </a:avLst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upa 128">
            <a:extLst>
              <a:ext uri="{FF2B5EF4-FFF2-40B4-BE49-F238E27FC236}">
                <a16:creationId xmlns:a16="http://schemas.microsoft.com/office/drawing/2014/main" id="{59C49FBD-3B59-4D38-A472-0855098CDD1F}"/>
              </a:ext>
            </a:extLst>
          </p:cNvPr>
          <p:cNvGrpSpPr/>
          <p:nvPr/>
        </p:nvGrpSpPr>
        <p:grpSpPr>
          <a:xfrm>
            <a:off x="7807668" y="3432184"/>
            <a:ext cx="1694317" cy="1716432"/>
            <a:chOff x="7782131" y="3091423"/>
            <a:chExt cx="1694317" cy="1716432"/>
          </a:xfrm>
        </p:grpSpPr>
        <p:sp>
          <p:nvSpPr>
            <p:cNvPr id="31" name="Prostokąt 30">
              <a:extLst>
                <a:ext uri="{FF2B5EF4-FFF2-40B4-BE49-F238E27FC236}">
                  <a16:creationId xmlns:a16="http://schemas.microsoft.com/office/drawing/2014/main" id="{287E55E9-8784-4E51-AE9E-BC7A450007EC}"/>
                </a:ext>
              </a:extLst>
            </p:cNvPr>
            <p:cNvSpPr/>
            <p:nvPr/>
          </p:nvSpPr>
          <p:spPr>
            <a:xfrm>
              <a:off x="7961035" y="3123496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2" name="Prostokąt 31">
              <a:extLst>
                <a:ext uri="{FF2B5EF4-FFF2-40B4-BE49-F238E27FC236}">
                  <a16:creationId xmlns:a16="http://schemas.microsoft.com/office/drawing/2014/main" id="{3AA4BBC5-1938-477F-AEA7-0FCE2CFF4845}"/>
                </a:ext>
              </a:extLst>
            </p:cNvPr>
            <p:cNvSpPr/>
            <p:nvPr/>
          </p:nvSpPr>
          <p:spPr>
            <a:xfrm>
              <a:off x="8450385" y="3815156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3" name="Prostokąt 32">
              <a:extLst>
                <a:ext uri="{FF2B5EF4-FFF2-40B4-BE49-F238E27FC236}">
                  <a16:creationId xmlns:a16="http://schemas.microsoft.com/office/drawing/2014/main" id="{1B741EF8-F59F-49B1-859F-05C69DDB9C6A}"/>
                </a:ext>
              </a:extLst>
            </p:cNvPr>
            <p:cNvSpPr/>
            <p:nvPr/>
          </p:nvSpPr>
          <p:spPr>
            <a:xfrm>
              <a:off x="7782131" y="3797920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4" name="Prostokąt 33">
              <a:extLst>
                <a:ext uri="{FF2B5EF4-FFF2-40B4-BE49-F238E27FC236}">
                  <a16:creationId xmlns:a16="http://schemas.microsoft.com/office/drawing/2014/main" id="{DFFB5F88-D9DA-42D7-AE1E-AF78C8B6D066}"/>
                </a:ext>
              </a:extLst>
            </p:cNvPr>
            <p:cNvSpPr/>
            <p:nvPr/>
          </p:nvSpPr>
          <p:spPr>
            <a:xfrm>
              <a:off x="9118639" y="3755295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5" name="Prostokąt 34">
              <a:extLst>
                <a:ext uri="{FF2B5EF4-FFF2-40B4-BE49-F238E27FC236}">
                  <a16:creationId xmlns:a16="http://schemas.microsoft.com/office/drawing/2014/main" id="{B193EC4E-1A62-4886-8395-19688FB087F3}"/>
                </a:ext>
              </a:extLst>
            </p:cNvPr>
            <p:cNvSpPr/>
            <p:nvPr/>
          </p:nvSpPr>
          <p:spPr>
            <a:xfrm>
              <a:off x="8808194" y="4480989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6" name="Prostokąt 35">
              <a:extLst>
                <a:ext uri="{FF2B5EF4-FFF2-40B4-BE49-F238E27FC236}">
                  <a16:creationId xmlns:a16="http://schemas.microsoft.com/office/drawing/2014/main" id="{868EBA6F-6F79-4BE4-8200-7BD78844E801}"/>
                </a:ext>
              </a:extLst>
            </p:cNvPr>
            <p:cNvSpPr/>
            <p:nvPr/>
          </p:nvSpPr>
          <p:spPr>
            <a:xfrm>
              <a:off x="8738822" y="3091423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7" name="Prostokąt 36">
              <a:extLst>
                <a:ext uri="{FF2B5EF4-FFF2-40B4-BE49-F238E27FC236}">
                  <a16:creationId xmlns:a16="http://schemas.microsoft.com/office/drawing/2014/main" id="{B0FD7F81-660F-4F49-B72B-E7D653915AE4}"/>
                </a:ext>
              </a:extLst>
            </p:cNvPr>
            <p:cNvSpPr/>
            <p:nvPr/>
          </p:nvSpPr>
          <p:spPr>
            <a:xfrm>
              <a:off x="8017525" y="4441341"/>
              <a:ext cx="357809" cy="32686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81" name="Łącznik prosty 80">
              <a:extLst>
                <a:ext uri="{FF2B5EF4-FFF2-40B4-BE49-F238E27FC236}">
                  <a16:creationId xmlns:a16="http://schemas.microsoft.com/office/drawing/2014/main" id="{11973E30-817F-4660-B29C-1F2B96C589B5}"/>
                </a:ext>
              </a:extLst>
            </p:cNvPr>
            <p:cNvCxnSpPr>
              <a:stCxn id="32" idx="2"/>
              <a:endCxn id="35" idx="0"/>
            </p:cNvCxnSpPr>
            <p:nvPr/>
          </p:nvCxnSpPr>
          <p:spPr>
            <a:xfrm>
              <a:off x="8629290" y="4142022"/>
              <a:ext cx="357809" cy="338967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Łącznik prosty 81">
              <a:extLst>
                <a:ext uri="{FF2B5EF4-FFF2-40B4-BE49-F238E27FC236}">
                  <a16:creationId xmlns:a16="http://schemas.microsoft.com/office/drawing/2014/main" id="{95F49F2F-6348-49C0-BEE3-11624BD81B8E}"/>
                </a:ext>
              </a:extLst>
            </p:cNvPr>
            <p:cNvCxnSpPr>
              <a:cxnSpLocks/>
              <a:stCxn id="32" idx="1"/>
              <a:endCxn id="33" idx="3"/>
            </p:cNvCxnSpPr>
            <p:nvPr/>
          </p:nvCxnSpPr>
          <p:spPr>
            <a:xfrm flipH="1" flipV="1">
              <a:off x="8139940" y="3961353"/>
              <a:ext cx="310445" cy="17236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Łącznik prosty 82">
              <a:extLst>
                <a:ext uri="{FF2B5EF4-FFF2-40B4-BE49-F238E27FC236}">
                  <a16:creationId xmlns:a16="http://schemas.microsoft.com/office/drawing/2014/main" id="{3E5479E9-1943-4451-A5C0-684C1F5DFAA6}"/>
                </a:ext>
              </a:extLst>
            </p:cNvPr>
            <p:cNvCxnSpPr>
              <a:cxnSpLocks/>
              <a:stCxn id="32" idx="3"/>
              <a:endCxn id="34" idx="1"/>
            </p:cNvCxnSpPr>
            <p:nvPr/>
          </p:nvCxnSpPr>
          <p:spPr>
            <a:xfrm flipV="1">
              <a:off x="8808194" y="3918728"/>
              <a:ext cx="310445" cy="59861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Łącznik prosty 83">
              <a:extLst>
                <a:ext uri="{FF2B5EF4-FFF2-40B4-BE49-F238E27FC236}">
                  <a16:creationId xmlns:a16="http://schemas.microsoft.com/office/drawing/2014/main" id="{5FF4528E-F252-4F3D-8698-2FB4A40123E6}"/>
                </a:ext>
              </a:extLst>
            </p:cNvPr>
            <p:cNvCxnSpPr>
              <a:cxnSpLocks/>
              <a:stCxn id="32" idx="2"/>
              <a:endCxn id="37" idx="0"/>
            </p:cNvCxnSpPr>
            <p:nvPr/>
          </p:nvCxnSpPr>
          <p:spPr>
            <a:xfrm flipH="1">
              <a:off x="8196430" y="4142022"/>
              <a:ext cx="432860" cy="299319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Łącznik prosty 84">
              <a:extLst>
                <a:ext uri="{FF2B5EF4-FFF2-40B4-BE49-F238E27FC236}">
                  <a16:creationId xmlns:a16="http://schemas.microsoft.com/office/drawing/2014/main" id="{CF9CA816-10D8-42C7-A00F-2DBA61F5416D}"/>
                </a:ext>
              </a:extLst>
            </p:cNvPr>
            <p:cNvCxnSpPr>
              <a:cxnSpLocks/>
              <a:stCxn id="31" idx="2"/>
              <a:endCxn id="32" idx="0"/>
            </p:cNvCxnSpPr>
            <p:nvPr/>
          </p:nvCxnSpPr>
          <p:spPr>
            <a:xfrm>
              <a:off x="8139940" y="3450362"/>
              <a:ext cx="489350" cy="364794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Łącznik prosty 93">
              <a:extLst>
                <a:ext uri="{FF2B5EF4-FFF2-40B4-BE49-F238E27FC236}">
                  <a16:creationId xmlns:a16="http://schemas.microsoft.com/office/drawing/2014/main" id="{07BE5F83-9700-4F5C-94F3-C33520007B6D}"/>
                </a:ext>
              </a:extLst>
            </p:cNvPr>
            <p:cNvCxnSpPr>
              <a:cxnSpLocks/>
              <a:stCxn id="32" idx="0"/>
              <a:endCxn id="36" idx="2"/>
            </p:cNvCxnSpPr>
            <p:nvPr/>
          </p:nvCxnSpPr>
          <p:spPr>
            <a:xfrm flipV="1">
              <a:off x="8629290" y="3418289"/>
              <a:ext cx="288437" cy="396867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Prostokąt 105">
            <a:extLst>
              <a:ext uri="{FF2B5EF4-FFF2-40B4-BE49-F238E27FC236}">
                <a16:creationId xmlns:a16="http://schemas.microsoft.com/office/drawing/2014/main" id="{6ECA6AC6-0FA3-47E9-8409-28424C4A7DC3}"/>
              </a:ext>
            </a:extLst>
          </p:cNvPr>
          <p:cNvSpPr/>
          <p:nvPr/>
        </p:nvSpPr>
        <p:spPr>
          <a:xfrm>
            <a:off x="4863271" y="1332386"/>
            <a:ext cx="246051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Integrated layer</a:t>
            </a:r>
            <a:endParaRPr lang="pl-PL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9" name="Prostokąt 108">
            <a:extLst>
              <a:ext uri="{FF2B5EF4-FFF2-40B4-BE49-F238E27FC236}">
                <a16:creationId xmlns:a16="http://schemas.microsoft.com/office/drawing/2014/main" id="{F4ACCFB6-DFFD-4CC1-A01E-37B08B3BDCFD}"/>
              </a:ext>
            </a:extLst>
          </p:cNvPr>
          <p:cNvSpPr/>
          <p:nvPr/>
        </p:nvSpPr>
        <p:spPr>
          <a:xfrm>
            <a:off x="390886" y="1332386"/>
            <a:ext cx="233672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Landing area</a:t>
            </a:r>
            <a:endParaRPr lang="pl-PL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0" name="Prostokąt 109">
            <a:extLst>
              <a:ext uri="{FF2B5EF4-FFF2-40B4-BE49-F238E27FC236}">
                <a16:creationId xmlns:a16="http://schemas.microsoft.com/office/drawing/2014/main" id="{C813C70A-C6A0-4089-AE52-5CD1B0431AF9}"/>
              </a:ext>
            </a:extLst>
          </p:cNvPr>
          <p:cNvSpPr/>
          <p:nvPr/>
        </p:nvSpPr>
        <p:spPr>
          <a:xfrm>
            <a:off x="7414414" y="1332386"/>
            <a:ext cx="246051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Access layer</a:t>
            </a:r>
            <a:endParaRPr lang="pl-PL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1" name="Prostokąt 110">
            <a:extLst>
              <a:ext uri="{FF2B5EF4-FFF2-40B4-BE49-F238E27FC236}">
                <a16:creationId xmlns:a16="http://schemas.microsoft.com/office/drawing/2014/main" id="{B7223AE2-058B-4F03-92E0-39A223981F0E}"/>
              </a:ext>
            </a:extLst>
          </p:cNvPr>
          <p:cNvSpPr/>
          <p:nvPr/>
        </p:nvSpPr>
        <p:spPr>
          <a:xfrm>
            <a:off x="9786077" y="1332386"/>
            <a:ext cx="246051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Data marts</a:t>
            </a:r>
            <a:endParaRPr lang="pl-PL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2" name="Prostokąt 111">
            <a:extLst>
              <a:ext uri="{FF2B5EF4-FFF2-40B4-BE49-F238E27FC236}">
                <a16:creationId xmlns:a16="http://schemas.microsoft.com/office/drawing/2014/main" id="{D3F4ECD7-3B4F-4CE1-A85D-9C7BDE69825B}"/>
              </a:ext>
            </a:extLst>
          </p:cNvPr>
          <p:cNvSpPr/>
          <p:nvPr/>
        </p:nvSpPr>
        <p:spPr>
          <a:xfrm>
            <a:off x="2565184" y="1332386"/>
            <a:ext cx="246051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Stage layer</a:t>
            </a:r>
            <a:endParaRPr lang="pl-PL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pSp>
        <p:nvGrpSpPr>
          <p:cNvPr id="133" name="Grupa 132">
            <a:extLst>
              <a:ext uri="{FF2B5EF4-FFF2-40B4-BE49-F238E27FC236}">
                <a16:creationId xmlns:a16="http://schemas.microsoft.com/office/drawing/2014/main" id="{2F9F27E0-EFE2-445E-A166-C1C90B3B3797}"/>
              </a:ext>
            </a:extLst>
          </p:cNvPr>
          <p:cNvGrpSpPr/>
          <p:nvPr/>
        </p:nvGrpSpPr>
        <p:grpSpPr>
          <a:xfrm>
            <a:off x="1523922" y="3863749"/>
            <a:ext cx="951773" cy="982102"/>
            <a:chOff x="1523914" y="3794192"/>
            <a:chExt cx="951773" cy="982102"/>
          </a:xfrm>
        </p:grpSpPr>
        <p:pic>
          <p:nvPicPr>
            <p:cNvPr id="10" name="Grafika 9" descr="Otwarty folder">
              <a:extLst>
                <a:ext uri="{FF2B5EF4-FFF2-40B4-BE49-F238E27FC236}">
                  <a16:creationId xmlns:a16="http://schemas.microsoft.com/office/drawing/2014/main" id="{AFBC10FB-EEEB-4B41-950C-78D45405E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561287" y="3861894"/>
              <a:ext cx="914400" cy="914400"/>
            </a:xfrm>
            <a:prstGeom prst="rect">
              <a:avLst/>
            </a:prstGeom>
          </p:spPr>
        </p:pic>
        <p:pic>
          <p:nvPicPr>
            <p:cNvPr id="132" name="Grafika 131" descr="Otwarty folder">
              <a:extLst>
                <a:ext uri="{FF2B5EF4-FFF2-40B4-BE49-F238E27FC236}">
                  <a16:creationId xmlns:a16="http://schemas.microsoft.com/office/drawing/2014/main" id="{14B98A63-CBE1-4641-822C-7A918CCD3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1523914" y="3794192"/>
              <a:ext cx="914400" cy="914400"/>
            </a:xfrm>
            <a:prstGeom prst="rect">
              <a:avLst/>
            </a:prstGeom>
          </p:spPr>
        </p:pic>
      </p:grpSp>
      <p:sp>
        <p:nvSpPr>
          <p:cNvPr id="134" name="Strzałka: zakrzywiona w lewo 133">
            <a:extLst>
              <a:ext uri="{FF2B5EF4-FFF2-40B4-BE49-F238E27FC236}">
                <a16:creationId xmlns:a16="http://schemas.microsoft.com/office/drawing/2014/main" id="{6F099261-F1E3-4965-A012-E4E1CD1C406F}"/>
              </a:ext>
            </a:extLst>
          </p:cNvPr>
          <p:cNvSpPr/>
          <p:nvPr/>
        </p:nvSpPr>
        <p:spPr>
          <a:xfrm rot="15329600" flipH="1">
            <a:off x="1627153" y="4074551"/>
            <a:ext cx="1382633" cy="3986783"/>
          </a:xfrm>
          <a:prstGeom prst="curvedLeftArrow">
            <a:avLst>
              <a:gd name="adj1" fmla="val 9233"/>
              <a:gd name="adj2" fmla="val 30776"/>
              <a:gd name="adj3" fmla="val 121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35" name="Strzałka: zakrzywiona w lewo 134">
            <a:extLst>
              <a:ext uri="{FF2B5EF4-FFF2-40B4-BE49-F238E27FC236}">
                <a16:creationId xmlns:a16="http://schemas.microsoft.com/office/drawing/2014/main" id="{DDDC603E-E875-4C61-B546-93C81D339DDA}"/>
              </a:ext>
            </a:extLst>
          </p:cNvPr>
          <p:cNvSpPr/>
          <p:nvPr/>
        </p:nvSpPr>
        <p:spPr>
          <a:xfrm rot="15329600">
            <a:off x="3569995" y="2020892"/>
            <a:ext cx="928838" cy="2344504"/>
          </a:xfrm>
          <a:prstGeom prst="curvedLeftArrow">
            <a:avLst>
              <a:gd name="adj1" fmla="val 17800"/>
              <a:gd name="adj2" fmla="val 30776"/>
              <a:gd name="adj3" fmla="val 257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36" name="Strzałka: zakrzywiona w lewo 135">
            <a:extLst>
              <a:ext uri="{FF2B5EF4-FFF2-40B4-BE49-F238E27FC236}">
                <a16:creationId xmlns:a16="http://schemas.microsoft.com/office/drawing/2014/main" id="{8AA5A3A1-8581-4EF3-BCDB-64A2F9C5B017}"/>
              </a:ext>
            </a:extLst>
          </p:cNvPr>
          <p:cNvSpPr/>
          <p:nvPr/>
        </p:nvSpPr>
        <p:spPr>
          <a:xfrm rot="15616987" flipH="1">
            <a:off x="6310029" y="4612877"/>
            <a:ext cx="1017052" cy="2953139"/>
          </a:xfrm>
          <a:prstGeom prst="curvedLeftArrow">
            <a:avLst>
              <a:gd name="adj1" fmla="val 17800"/>
              <a:gd name="adj2" fmla="val 30776"/>
              <a:gd name="adj3" fmla="val 257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grpSp>
        <p:nvGrpSpPr>
          <p:cNvPr id="141" name="Grupa 140">
            <a:extLst>
              <a:ext uri="{FF2B5EF4-FFF2-40B4-BE49-F238E27FC236}">
                <a16:creationId xmlns:a16="http://schemas.microsoft.com/office/drawing/2014/main" id="{5373A467-9F6F-4DF6-8645-E2112ACC5F86}"/>
              </a:ext>
            </a:extLst>
          </p:cNvPr>
          <p:cNvGrpSpPr/>
          <p:nvPr/>
        </p:nvGrpSpPr>
        <p:grpSpPr>
          <a:xfrm>
            <a:off x="9688335" y="3368191"/>
            <a:ext cx="764428" cy="1925814"/>
            <a:chOff x="9552558" y="3327131"/>
            <a:chExt cx="975708" cy="1925814"/>
          </a:xfrm>
        </p:grpSpPr>
        <p:sp>
          <p:nvSpPr>
            <p:cNvPr id="138" name="Strzałka: w górę 137">
              <a:extLst>
                <a:ext uri="{FF2B5EF4-FFF2-40B4-BE49-F238E27FC236}">
                  <a16:creationId xmlns:a16="http://schemas.microsoft.com/office/drawing/2014/main" id="{36BD046B-17F3-4DAA-84B8-A42A719E8442}"/>
                </a:ext>
              </a:extLst>
            </p:cNvPr>
            <p:cNvSpPr/>
            <p:nvPr/>
          </p:nvSpPr>
          <p:spPr>
            <a:xfrm rot="3650100">
              <a:off x="9878765" y="3035825"/>
              <a:ext cx="335689" cy="918301"/>
            </a:xfrm>
            <a:prstGeom prst="upArrow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39" name="Strzałka: w górę 138">
              <a:extLst>
                <a:ext uri="{FF2B5EF4-FFF2-40B4-BE49-F238E27FC236}">
                  <a16:creationId xmlns:a16="http://schemas.microsoft.com/office/drawing/2014/main" id="{3E8CCD7C-31F1-4A0D-B3A7-1B7EFDCAE10F}"/>
                </a:ext>
              </a:extLst>
            </p:cNvPr>
            <p:cNvSpPr/>
            <p:nvPr/>
          </p:nvSpPr>
          <p:spPr>
            <a:xfrm rot="5400000">
              <a:off x="9901271" y="3804231"/>
              <a:ext cx="335689" cy="918301"/>
            </a:xfrm>
            <a:prstGeom prst="upArrow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40" name="Strzałka: w górę 139">
              <a:extLst>
                <a:ext uri="{FF2B5EF4-FFF2-40B4-BE49-F238E27FC236}">
                  <a16:creationId xmlns:a16="http://schemas.microsoft.com/office/drawing/2014/main" id="{CA126C16-AE3B-4D3E-B532-23163AB334C0}"/>
                </a:ext>
              </a:extLst>
            </p:cNvPr>
            <p:cNvSpPr/>
            <p:nvPr/>
          </p:nvSpPr>
          <p:spPr>
            <a:xfrm rot="7761374">
              <a:off x="9843864" y="4625950"/>
              <a:ext cx="335689" cy="918301"/>
            </a:xfrm>
            <a:prstGeom prst="upArrow">
              <a:avLst/>
            </a:prstGeom>
            <a:solidFill>
              <a:schemeClr val="bg1"/>
            </a:solidFill>
            <a:ln>
              <a:solidFill>
                <a:srgbClr val="11CF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3333018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rgbClr val="07A1D7"/>
            </a:gs>
            <a:gs pos="100000">
              <a:srgbClr val="11CFD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FA2B5562-A690-428E-8278-450D1EECD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4" y="139485"/>
            <a:ext cx="2471463" cy="1425844"/>
          </a:xfrm>
          <a:prstGeom prst="rect">
            <a:avLst/>
          </a:prstGeom>
        </p:spPr>
      </p:pic>
      <p:pic>
        <p:nvPicPr>
          <p:cNvPr id="3" name="Grafika 2" descr="Żarówka i koło zębate ">
            <a:extLst>
              <a:ext uri="{FF2B5EF4-FFF2-40B4-BE49-F238E27FC236}">
                <a16:creationId xmlns:a16="http://schemas.microsoft.com/office/drawing/2014/main" id="{91D37B8E-9F07-47A7-BEFA-ADF82EE401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03746" y="987555"/>
            <a:ext cx="4219176" cy="4219176"/>
          </a:xfrm>
          <a:prstGeom prst="rect">
            <a:avLst/>
          </a:prstGeom>
        </p:spPr>
      </p:pic>
      <p:pic>
        <p:nvPicPr>
          <p:cNvPr id="8" name="Grafika 7" descr="Baza danych">
            <a:extLst>
              <a:ext uri="{FF2B5EF4-FFF2-40B4-BE49-F238E27FC236}">
                <a16:creationId xmlns:a16="http://schemas.microsoft.com/office/drawing/2014/main" id="{173516DD-171B-438C-BE95-8341114B2F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72747" y="3261296"/>
            <a:ext cx="2280002" cy="1489466"/>
          </a:xfrm>
          <a:prstGeom prst="rect">
            <a:avLst/>
          </a:prstGeom>
        </p:spPr>
      </p:pic>
      <p:grpSp>
        <p:nvGrpSpPr>
          <p:cNvPr id="90" name="Grupa 89">
            <a:extLst>
              <a:ext uri="{FF2B5EF4-FFF2-40B4-BE49-F238E27FC236}">
                <a16:creationId xmlns:a16="http://schemas.microsoft.com/office/drawing/2014/main" id="{AF18E0F5-07C0-4650-97D4-D3304748F8B5}"/>
              </a:ext>
            </a:extLst>
          </p:cNvPr>
          <p:cNvGrpSpPr/>
          <p:nvPr/>
        </p:nvGrpSpPr>
        <p:grpSpPr>
          <a:xfrm>
            <a:off x="1076788" y="1861356"/>
            <a:ext cx="4314492" cy="4122758"/>
            <a:chOff x="1302075" y="1922530"/>
            <a:chExt cx="4314492" cy="4122758"/>
          </a:xfrm>
        </p:grpSpPr>
        <p:sp>
          <p:nvSpPr>
            <p:cNvPr id="11" name="Wybuch: 14 punktów 10">
              <a:extLst>
                <a:ext uri="{FF2B5EF4-FFF2-40B4-BE49-F238E27FC236}">
                  <a16:creationId xmlns:a16="http://schemas.microsoft.com/office/drawing/2014/main" id="{46260736-8D03-4587-BEBC-FD35194986D4}"/>
                </a:ext>
              </a:extLst>
            </p:cNvPr>
            <p:cNvSpPr/>
            <p:nvPr/>
          </p:nvSpPr>
          <p:spPr>
            <a:xfrm>
              <a:off x="2211852" y="223254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2" name="Wybuch: 14 punktów 11">
              <a:extLst>
                <a:ext uri="{FF2B5EF4-FFF2-40B4-BE49-F238E27FC236}">
                  <a16:creationId xmlns:a16="http://schemas.microsoft.com/office/drawing/2014/main" id="{95978B9A-0891-4E05-A4F2-FC552F6570C5}"/>
                </a:ext>
              </a:extLst>
            </p:cNvPr>
            <p:cNvSpPr/>
            <p:nvPr/>
          </p:nvSpPr>
          <p:spPr>
            <a:xfrm>
              <a:off x="1837859" y="2556032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3" name="Wybuch: 14 punktów 12">
              <a:extLst>
                <a:ext uri="{FF2B5EF4-FFF2-40B4-BE49-F238E27FC236}">
                  <a16:creationId xmlns:a16="http://schemas.microsoft.com/office/drawing/2014/main" id="{37A84DA9-86E6-42A9-AF09-251C559AA56E}"/>
                </a:ext>
              </a:extLst>
            </p:cNvPr>
            <p:cNvSpPr/>
            <p:nvPr/>
          </p:nvSpPr>
          <p:spPr>
            <a:xfrm>
              <a:off x="1514942" y="298972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4" name="Wybuch: 14 punktów 13">
              <a:extLst>
                <a:ext uri="{FF2B5EF4-FFF2-40B4-BE49-F238E27FC236}">
                  <a16:creationId xmlns:a16="http://schemas.microsoft.com/office/drawing/2014/main" id="{0D2E49A2-B51A-4120-B1EF-C724E85290E5}"/>
                </a:ext>
              </a:extLst>
            </p:cNvPr>
            <p:cNvSpPr/>
            <p:nvPr/>
          </p:nvSpPr>
          <p:spPr>
            <a:xfrm>
              <a:off x="2625407" y="203150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5" name="Wybuch: 14 punktów 14">
              <a:extLst>
                <a:ext uri="{FF2B5EF4-FFF2-40B4-BE49-F238E27FC236}">
                  <a16:creationId xmlns:a16="http://schemas.microsoft.com/office/drawing/2014/main" id="{D32979F6-B821-44A8-B785-1DE47699A489}"/>
                </a:ext>
              </a:extLst>
            </p:cNvPr>
            <p:cNvSpPr/>
            <p:nvPr/>
          </p:nvSpPr>
          <p:spPr>
            <a:xfrm>
              <a:off x="3167011" y="1922530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6" name="Wybuch: 14 punktów 15">
              <a:extLst>
                <a:ext uri="{FF2B5EF4-FFF2-40B4-BE49-F238E27FC236}">
                  <a16:creationId xmlns:a16="http://schemas.microsoft.com/office/drawing/2014/main" id="{B8E15455-4F1F-4D50-9A62-62A692C4E509}"/>
                </a:ext>
              </a:extLst>
            </p:cNvPr>
            <p:cNvSpPr/>
            <p:nvPr/>
          </p:nvSpPr>
          <p:spPr>
            <a:xfrm>
              <a:off x="3689785" y="196409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7" name="Wybuch: 14 punktów 16">
              <a:extLst>
                <a:ext uri="{FF2B5EF4-FFF2-40B4-BE49-F238E27FC236}">
                  <a16:creationId xmlns:a16="http://schemas.microsoft.com/office/drawing/2014/main" id="{9090DDDB-439E-4435-BCE6-D82B98D9DFDC}"/>
                </a:ext>
              </a:extLst>
            </p:cNvPr>
            <p:cNvSpPr/>
            <p:nvPr/>
          </p:nvSpPr>
          <p:spPr>
            <a:xfrm>
              <a:off x="4120987" y="211751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8" name="Wybuch: 14 punktów 17">
              <a:extLst>
                <a:ext uri="{FF2B5EF4-FFF2-40B4-BE49-F238E27FC236}">
                  <a16:creationId xmlns:a16="http://schemas.microsoft.com/office/drawing/2014/main" id="{B7174B5E-BDD5-4B4D-93A5-0F0CCA4F295C}"/>
                </a:ext>
              </a:extLst>
            </p:cNvPr>
            <p:cNvSpPr/>
            <p:nvPr/>
          </p:nvSpPr>
          <p:spPr>
            <a:xfrm>
              <a:off x="1308907" y="408762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9" name="Wybuch: 14 punktów 18">
              <a:extLst>
                <a:ext uri="{FF2B5EF4-FFF2-40B4-BE49-F238E27FC236}">
                  <a16:creationId xmlns:a16="http://schemas.microsoft.com/office/drawing/2014/main" id="{8338EC97-9D70-4057-A566-1D67FDA49743}"/>
                </a:ext>
              </a:extLst>
            </p:cNvPr>
            <p:cNvSpPr/>
            <p:nvPr/>
          </p:nvSpPr>
          <p:spPr>
            <a:xfrm>
              <a:off x="4522162" y="231855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0" name="Wybuch: 14 punktów 19">
              <a:extLst>
                <a:ext uri="{FF2B5EF4-FFF2-40B4-BE49-F238E27FC236}">
                  <a16:creationId xmlns:a16="http://schemas.microsoft.com/office/drawing/2014/main" id="{E35CF041-3AA0-41F3-BD5D-D69AB777B215}"/>
                </a:ext>
              </a:extLst>
            </p:cNvPr>
            <p:cNvSpPr/>
            <p:nvPr/>
          </p:nvSpPr>
          <p:spPr>
            <a:xfrm>
              <a:off x="5331567" y="405059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1" name="Wybuch: 14 punktów 20">
              <a:extLst>
                <a:ext uri="{FF2B5EF4-FFF2-40B4-BE49-F238E27FC236}">
                  <a16:creationId xmlns:a16="http://schemas.microsoft.com/office/drawing/2014/main" id="{43548766-2DBB-49D0-9B89-D84E19515443}"/>
                </a:ext>
              </a:extLst>
            </p:cNvPr>
            <p:cNvSpPr/>
            <p:nvPr/>
          </p:nvSpPr>
          <p:spPr>
            <a:xfrm>
              <a:off x="4800458" y="2556032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2" name="Wybuch: 14 punktów 21">
              <a:extLst>
                <a:ext uri="{FF2B5EF4-FFF2-40B4-BE49-F238E27FC236}">
                  <a16:creationId xmlns:a16="http://schemas.microsoft.com/office/drawing/2014/main" id="{1DB86397-FFC8-40E4-B8E0-3DBDC026E612}"/>
                </a:ext>
              </a:extLst>
            </p:cNvPr>
            <p:cNvSpPr/>
            <p:nvPr/>
          </p:nvSpPr>
          <p:spPr>
            <a:xfrm>
              <a:off x="5078754" y="288920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3" name="Wybuch: 14 punktów 22">
              <a:extLst>
                <a:ext uri="{FF2B5EF4-FFF2-40B4-BE49-F238E27FC236}">
                  <a16:creationId xmlns:a16="http://schemas.microsoft.com/office/drawing/2014/main" id="{D22F3353-973E-48E8-8009-FA2282C73348}"/>
                </a:ext>
              </a:extLst>
            </p:cNvPr>
            <p:cNvSpPr/>
            <p:nvPr/>
          </p:nvSpPr>
          <p:spPr>
            <a:xfrm>
              <a:off x="5243395" y="325571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4" name="Wybuch: 14 punktów 23">
              <a:extLst>
                <a:ext uri="{FF2B5EF4-FFF2-40B4-BE49-F238E27FC236}">
                  <a16:creationId xmlns:a16="http://schemas.microsoft.com/office/drawing/2014/main" id="{D46488CC-98D8-4D4D-A51A-79429A8E6D6A}"/>
                </a:ext>
              </a:extLst>
            </p:cNvPr>
            <p:cNvSpPr/>
            <p:nvPr/>
          </p:nvSpPr>
          <p:spPr>
            <a:xfrm>
              <a:off x="5338271" y="3653157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6" name="Wybuch: 14 punktów 25">
              <a:extLst>
                <a:ext uri="{FF2B5EF4-FFF2-40B4-BE49-F238E27FC236}">
                  <a16:creationId xmlns:a16="http://schemas.microsoft.com/office/drawing/2014/main" id="{4145C5FA-657E-4224-84B6-33471813A893}"/>
                </a:ext>
              </a:extLst>
            </p:cNvPr>
            <p:cNvSpPr/>
            <p:nvPr/>
          </p:nvSpPr>
          <p:spPr>
            <a:xfrm>
              <a:off x="1302075" y="373933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7" name="Wybuch: 14 punktów 26">
              <a:extLst>
                <a:ext uri="{FF2B5EF4-FFF2-40B4-BE49-F238E27FC236}">
                  <a16:creationId xmlns:a16="http://schemas.microsoft.com/office/drawing/2014/main" id="{F9E085D4-149A-45BA-BDDE-A3591C318076}"/>
                </a:ext>
              </a:extLst>
            </p:cNvPr>
            <p:cNvSpPr/>
            <p:nvPr/>
          </p:nvSpPr>
          <p:spPr>
            <a:xfrm>
              <a:off x="1352818" y="340811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8" name="Wybuch: 14 punktów 27">
              <a:extLst>
                <a:ext uri="{FF2B5EF4-FFF2-40B4-BE49-F238E27FC236}">
                  <a16:creationId xmlns:a16="http://schemas.microsoft.com/office/drawing/2014/main" id="{8FC51898-4C83-4160-ADB2-B3E19453FAED}"/>
                </a:ext>
              </a:extLst>
            </p:cNvPr>
            <p:cNvSpPr/>
            <p:nvPr/>
          </p:nvSpPr>
          <p:spPr>
            <a:xfrm>
              <a:off x="2143795" y="5488615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9" name="Wybuch: 14 punktów 28">
              <a:extLst>
                <a:ext uri="{FF2B5EF4-FFF2-40B4-BE49-F238E27FC236}">
                  <a16:creationId xmlns:a16="http://schemas.microsoft.com/office/drawing/2014/main" id="{73F8ADB3-6856-40D7-90EB-F2E0A2770D93}"/>
                </a:ext>
              </a:extLst>
            </p:cNvPr>
            <p:cNvSpPr/>
            <p:nvPr/>
          </p:nvSpPr>
          <p:spPr>
            <a:xfrm>
              <a:off x="2435725" y="5681357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0" name="Wybuch: 14 punktów 29">
              <a:extLst>
                <a:ext uri="{FF2B5EF4-FFF2-40B4-BE49-F238E27FC236}">
                  <a16:creationId xmlns:a16="http://schemas.microsoft.com/office/drawing/2014/main" id="{43603D2B-6758-4CD2-916F-0338167B5126}"/>
                </a:ext>
              </a:extLst>
            </p:cNvPr>
            <p:cNvSpPr/>
            <p:nvPr/>
          </p:nvSpPr>
          <p:spPr>
            <a:xfrm>
              <a:off x="2866803" y="581729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1" name="Wybuch: 14 punktów 30">
              <a:extLst>
                <a:ext uri="{FF2B5EF4-FFF2-40B4-BE49-F238E27FC236}">
                  <a16:creationId xmlns:a16="http://schemas.microsoft.com/office/drawing/2014/main" id="{D55CB79C-5D30-4D20-B9C0-FA408A99BC3E}"/>
                </a:ext>
              </a:extLst>
            </p:cNvPr>
            <p:cNvSpPr/>
            <p:nvPr/>
          </p:nvSpPr>
          <p:spPr>
            <a:xfrm>
              <a:off x="5243395" y="444803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2" name="Wybuch: 14 punktów 31">
              <a:extLst>
                <a:ext uri="{FF2B5EF4-FFF2-40B4-BE49-F238E27FC236}">
                  <a16:creationId xmlns:a16="http://schemas.microsoft.com/office/drawing/2014/main" id="{1A899CED-C1ED-4FE8-BC1C-E06FB94F664F}"/>
                </a:ext>
              </a:extLst>
            </p:cNvPr>
            <p:cNvSpPr/>
            <p:nvPr/>
          </p:nvSpPr>
          <p:spPr>
            <a:xfrm>
              <a:off x="4189752" y="298972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3" name="Wybuch: 14 punktów 32">
              <a:extLst>
                <a:ext uri="{FF2B5EF4-FFF2-40B4-BE49-F238E27FC236}">
                  <a16:creationId xmlns:a16="http://schemas.microsoft.com/office/drawing/2014/main" id="{E91A7BE4-2027-4A1A-9493-AF773D4FEFB2}"/>
                </a:ext>
              </a:extLst>
            </p:cNvPr>
            <p:cNvSpPr/>
            <p:nvPr/>
          </p:nvSpPr>
          <p:spPr>
            <a:xfrm>
              <a:off x="3297881" y="222851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4" name="Wybuch: 14 punktów 33">
              <a:extLst>
                <a:ext uri="{FF2B5EF4-FFF2-40B4-BE49-F238E27FC236}">
                  <a16:creationId xmlns:a16="http://schemas.microsoft.com/office/drawing/2014/main" id="{328BEB6C-43C3-456E-83F5-010B5D5A5A0B}"/>
                </a:ext>
              </a:extLst>
            </p:cNvPr>
            <p:cNvSpPr/>
            <p:nvPr/>
          </p:nvSpPr>
          <p:spPr>
            <a:xfrm>
              <a:off x="3449277" y="249460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5" name="Wybuch: 14 punktów 34">
              <a:extLst>
                <a:ext uri="{FF2B5EF4-FFF2-40B4-BE49-F238E27FC236}">
                  <a16:creationId xmlns:a16="http://schemas.microsoft.com/office/drawing/2014/main" id="{2D006BFB-21CE-4E4E-B415-6481A28A761F}"/>
                </a:ext>
              </a:extLst>
            </p:cNvPr>
            <p:cNvSpPr/>
            <p:nvPr/>
          </p:nvSpPr>
          <p:spPr>
            <a:xfrm>
              <a:off x="3387401" y="290829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6" name="Wybuch: 14 punktów 35">
              <a:extLst>
                <a:ext uri="{FF2B5EF4-FFF2-40B4-BE49-F238E27FC236}">
                  <a16:creationId xmlns:a16="http://schemas.microsoft.com/office/drawing/2014/main" id="{99F5E226-DCA6-4B54-BE36-06105D3687B6}"/>
                </a:ext>
              </a:extLst>
            </p:cNvPr>
            <p:cNvSpPr/>
            <p:nvPr/>
          </p:nvSpPr>
          <p:spPr>
            <a:xfrm>
              <a:off x="3755081" y="268571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7" name="Wybuch: 14 punktów 36">
              <a:extLst>
                <a:ext uri="{FF2B5EF4-FFF2-40B4-BE49-F238E27FC236}">
                  <a16:creationId xmlns:a16="http://schemas.microsoft.com/office/drawing/2014/main" id="{A9538F27-B48F-45BB-994B-185475CB9B0A}"/>
                </a:ext>
              </a:extLst>
            </p:cNvPr>
            <p:cNvSpPr/>
            <p:nvPr/>
          </p:nvSpPr>
          <p:spPr>
            <a:xfrm>
              <a:off x="3759862" y="307117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8" name="Wybuch: 14 punktów 37">
              <a:extLst>
                <a:ext uri="{FF2B5EF4-FFF2-40B4-BE49-F238E27FC236}">
                  <a16:creationId xmlns:a16="http://schemas.microsoft.com/office/drawing/2014/main" id="{13910845-D353-4A72-AEAD-38888CCB645C}"/>
                </a:ext>
              </a:extLst>
            </p:cNvPr>
            <p:cNvSpPr/>
            <p:nvPr/>
          </p:nvSpPr>
          <p:spPr>
            <a:xfrm>
              <a:off x="1587203" y="491350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9" name="Wybuch: 14 punktów 38">
              <a:extLst>
                <a:ext uri="{FF2B5EF4-FFF2-40B4-BE49-F238E27FC236}">
                  <a16:creationId xmlns:a16="http://schemas.microsoft.com/office/drawing/2014/main" id="{905A963B-F637-4102-92F3-65BF875AFD80}"/>
                </a:ext>
              </a:extLst>
            </p:cNvPr>
            <p:cNvSpPr/>
            <p:nvPr/>
          </p:nvSpPr>
          <p:spPr>
            <a:xfrm>
              <a:off x="1865499" y="517276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0" name="Wybuch: 14 punktów 39">
              <a:extLst>
                <a:ext uri="{FF2B5EF4-FFF2-40B4-BE49-F238E27FC236}">
                  <a16:creationId xmlns:a16="http://schemas.microsoft.com/office/drawing/2014/main" id="{35F730F0-5C97-49A1-9AD4-419E3982D644}"/>
                </a:ext>
              </a:extLst>
            </p:cNvPr>
            <p:cNvSpPr/>
            <p:nvPr/>
          </p:nvSpPr>
          <p:spPr>
            <a:xfrm>
              <a:off x="3297881" y="584424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1" name="Wybuch: 14 punktów 40">
              <a:extLst>
                <a:ext uri="{FF2B5EF4-FFF2-40B4-BE49-F238E27FC236}">
                  <a16:creationId xmlns:a16="http://schemas.microsoft.com/office/drawing/2014/main" id="{A79AC292-3396-4D88-B202-68438D4299FB}"/>
                </a:ext>
              </a:extLst>
            </p:cNvPr>
            <p:cNvSpPr/>
            <p:nvPr/>
          </p:nvSpPr>
          <p:spPr>
            <a:xfrm>
              <a:off x="3701776" y="582056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2" name="Wybuch: 14 punktów 41">
              <a:extLst>
                <a:ext uri="{FF2B5EF4-FFF2-40B4-BE49-F238E27FC236}">
                  <a16:creationId xmlns:a16="http://schemas.microsoft.com/office/drawing/2014/main" id="{EC773B6A-AC36-40EF-93E5-5E609E27F9E7}"/>
                </a:ext>
              </a:extLst>
            </p:cNvPr>
            <p:cNvSpPr/>
            <p:nvPr/>
          </p:nvSpPr>
          <p:spPr>
            <a:xfrm>
              <a:off x="4102537" y="5689655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3" name="Wybuch: 14 punktów 42">
              <a:extLst>
                <a:ext uri="{FF2B5EF4-FFF2-40B4-BE49-F238E27FC236}">
                  <a16:creationId xmlns:a16="http://schemas.microsoft.com/office/drawing/2014/main" id="{68249786-F6D0-4122-885E-551EDE65D863}"/>
                </a:ext>
              </a:extLst>
            </p:cNvPr>
            <p:cNvSpPr/>
            <p:nvPr/>
          </p:nvSpPr>
          <p:spPr>
            <a:xfrm>
              <a:off x="4522162" y="5480317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4" name="Wybuch: 14 punktów 43">
              <a:extLst>
                <a:ext uri="{FF2B5EF4-FFF2-40B4-BE49-F238E27FC236}">
                  <a16:creationId xmlns:a16="http://schemas.microsoft.com/office/drawing/2014/main" id="{9AD40515-EBBD-47A0-B031-52069C9D4354}"/>
                </a:ext>
              </a:extLst>
            </p:cNvPr>
            <p:cNvSpPr/>
            <p:nvPr/>
          </p:nvSpPr>
          <p:spPr>
            <a:xfrm>
              <a:off x="4842845" y="5167385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5" name="Wybuch: 14 punktów 44">
              <a:extLst>
                <a:ext uri="{FF2B5EF4-FFF2-40B4-BE49-F238E27FC236}">
                  <a16:creationId xmlns:a16="http://schemas.microsoft.com/office/drawing/2014/main" id="{B8910BDD-B34E-4ED9-8367-A96611F539C8}"/>
                </a:ext>
              </a:extLst>
            </p:cNvPr>
            <p:cNvSpPr/>
            <p:nvPr/>
          </p:nvSpPr>
          <p:spPr>
            <a:xfrm>
              <a:off x="5116007" y="481298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6" name="Wybuch: 14 punktów 45">
              <a:extLst>
                <a:ext uri="{FF2B5EF4-FFF2-40B4-BE49-F238E27FC236}">
                  <a16:creationId xmlns:a16="http://schemas.microsoft.com/office/drawing/2014/main" id="{272E9AD3-8526-4F28-A339-4E8233AA02F3}"/>
                </a:ext>
              </a:extLst>
            </p:cNvPr>
            <p:cNvSpPr/>
            <p:nvPr/>
          </p:nvSpPr>
          <p:spPr>
            <a:xfrm>
              <a:off x="2860035" y="2410230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7" name="Wybuch: 14 punktów 46">
              <a:extLst>
                <a:ext uri="{FF2B5EF4-FFF2-40B4-BE49-F238E27FC236}">
                  <a16:creationId xmlns:a16="http://schemas.microsoft.com/office/drawing/2014/main" id="{0951F039-280A-4A49-8108-AD68B796509C}"/>
                </a:ext>
              </a:extLst>
            </p:cNvPr>
            <p:cNvSpPr/>
            <p:nvPr/>
          </p:nvSpPr>
          <p:spPr>
            <a:xfrm>
              <a:off x="2854473" y="290472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8" name="Wybuch: 14 punktów 47">
              <a:extLst>
                <a:ext uri="{FF2B5EF4-FFF2-40B4-BE49-F238E27FC236}">
                  <a16:creationId xmlns:a16="http://schemas.microsoft.com/office/drawing/2014/main" id="{66CD3A89-5587-442E-B910-C649DB6F086E}"/>
                </a:ext>
              </a:extLst>
            </p:cNvPr>
            <p:cNvSpPr/>
            <p:nvPr/>
          </p:nvSpPr>
          <p:spPr>
            <a:xfrm>
              <a:off x="4084022" y="255373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9" name="Wybuch: 14 punktów 48">
              <a:extLst>
                <a:ext uri="{FF2B5EF4-FFF2-40B4-BE49-F238E27FC236}">
                  <a16:creationId xmlns:a16="http://schemas.microsoft.com/office/drawing/2014/main" id="{9E21E2E6-2E2C-4942-AD9F-A98C7B7696D4}"/>
                </a:ext>
              </a:extLst>
            </p:cNvPr>
            <p:cNvSpPr/>
            <p:nvPr/>
          </p:nvSpPr>
          <p:spPr>
            <a:xfrm>
              <a:off x="1373884" y="450018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0" name="Wybuch: 14 punktów 49">
              <a:extLst>
                <a:ext uri="{FF2B5EF4-FFF2-40B4-BE49-F238E27FC236}">
                  <a16:creationId xmlns:a16="http://schemas.microsoft.com/office/drawing/2014/main" id="{EAB56CBC-8DD4-4C17-8FAE-FAE61988D95D}"/>
                </a:ext>
              </a:extLst>
            </p:cNvPr>
            <p:cNvSpPr/>
            <p:nvPr/>
          </p:nvSpPr>
          <p:spPr>
            <a:xfrm>
              <a:off x="2194597" y="303084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1" name="Wybuch: 14 punktów 50">
              <a:extLst>
                <a:ext uri="{FF2B5EF4-FFF2-40B4-BE49-F238E27FC236}">
                  <a16:creationId xmlns:a16="http://schemas.microsoft.com/office/drawing/2014/main" id="{490F8903-196C-45CC-AF4B-3BA633BBB9A4}"/>
                </a:ext>
              </a:extLst>
            </p:cNvPr>
            <p:cNvSpPr/>
            <p:nvPr/>
          </p:nvSpPr>
          <p:spPr>
            <a:xfrm>
              <a:off x="2132721" y="3444530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2" name="Wybuch: 14 punktów 51">
              <a:extLst>
                <a:ext uri="{FF2B5EF4-FFF2-40B4-BE49-F238E27FC236}">
                  <a16:creationId xmlns:a16="http://schemas.microsoft.com/office/drawing/2014/main" id="{0FFF2A34-2450-486D-967E-C909B7665086}"/>
                </a:ext>
              </a:extLst>
            </p:cNvPr>
            <p:cNvSpPr/>
            <p:nvPr/>
          </p:nvSpPr>
          <p:spPr>
            <a:xfrm>
              <a:off x="2500401" y="3221950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3" name="Wybuch: 14 punktów 52">
              <a:extLst>
                <a:ext uri="{FF2B5EF4-FFF2-40B4-BE49-F238E27FC236}">
                  <a16:creationId xmlns:a16="http://schemas.microsoft.com/office/drawing/2014/main" id="{3D99D7BF-B948-4658-AA07-C1549463F8D2}"/>
                </a:ext>
              </a:extLst>
            </p:cNvPr>
            <p:cNvSpPr/>
            <p:nvPr/>
          </p:nvSpPr>
          <p:spPr>
            <a:xfrm>
              <a:off x="2505182" y="360740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4" name="Wybuch: 14 punktów 53">
              <a:extLst>
                <a:ext uri="{FF2B5EF4-FFF2-40B4-BE49-F238E27FC236}">
                  <a16:creationId xmlns:a16="http://schemas.microsoft.com/office/drawing/2014/main" id="{4585F983-18B9-4EA8-BD7C-8EA70176943A}"/>
                </a:ext>
              </a:extLst>
            </p:cNvPr>
            <p:cNvSpPr/>
            <p:nvPr/>
          </p:nvSpPr>
          <p:spPr>
            <a:xfrm>
              <a:off x="1824309" y="328207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5" name="Wybuch: 14 punktów 54">
              <a:extLst>
                <a:ext uri="{FF2B5EF4-FFF2-40B4-BE49-F238E27FC236}">
                  <a16:creationId xmlns:a16="http://schemas.microsoft.com/office/drawing/2014/main" id="{9A19C1E4-E589-4FFB-A6C9-0E9F8571CA2C}"/>
                </a:ext>
              </a:extLst>
            </p:cNvPr>
            <p:cNvSpPr/>
            <p:nvPr/>
          </p:nvSpPr>
          <p:spPr>
            <a:xfrm>
              <a:off x="2392054" y="2692472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6" name="Wybuch: 14 punktów 55">
              <a:extLst>
                <a:ext uri="{FF2B5EF4-FFF2-40B4-BE49-F238E27FC236}">
                  <a16:creationId xmlns:a16="http://schemas.microsoft.com/office/drawing/2014/main" id="{E266A829-8183-41F1-8762-149148083654}"/>
                </a:ext>
              </a:extLst>
            </p:cNvPr>
            <p:cNvSpPr/>
            <p:nvPr/>
          </p:nvSpPr>
          <p:spPr>
            <a:xfrm>
              <a:off x="3825504" y="459664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7" name="Wybuch: 14 punktów 56">
              <a:extLst>
                <a:ext uri="{FF2B5EF4-FFF2-40B4-BE49-F238E27FC236}">
                  <a16:creationId xmlns:a16="http://schemas.microsoft.com/office/drawing/2014/main" id="{73D6CA6F-9B8A-4E55-994C-308F355C9A06}"/>
                </a:ext>
              </a:extLst>
            </p:cNvPr>
            <p:cNvSpPr/>
            <p:nvPr/>
          </p:nvSpPr>
          <p:spPr>
            <a:xfrm>
              <a:off x="3644721" y="523406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8" name="Wybuch: 14 punktów 57">
              <a:extLst>
                <a:ext uri="{FF2B5EF4-FFF2-40B4-BE49-F238E27FC236}">
                  <a16:creationId xmlns:a16="http://schemas.microsoft.com/office/drawing/2014/main" id="{6C3E67FE-EDB3-46D6-9C0A-8CDDB4A4EFBF}"/>
                </a:ext>
              </a:extLst>
            </p:cNvPr>
            <p:cNvSpPr/>
            <p:nvPr/>
          </p:nvSpPr>
          <p:spPr>
            <a:xfrm>
              <a:off x="4131308" y="478775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9" name="Wybuch: 14 punktów 58">
              <a:extLst>
                <a:ext uri="{FF2B5EF4-FFF2-40B4-BE49-F238E27FC236}">
                  <a16:creationId xmlns:a16="http://schemas.microsoft.com/office/drawing/2014/main" id="{B807DB49-5AC5-44F9-8459-9B235C8D7C72}"/>
                </a:ext>
              </a:extLst>
            </p:cNvPr>
            <p:cNvSpPr/>
            <p:nvPr/>
          </p:nvSpPr>
          <p:spPr>
            <a:xfrm>
              <a:off x="4136089" y="517321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0" name="Wybuch: 14 punktów 59">
              <a:extLst>
                <a:ext uri="{FF2B5EF4-FFF2-40B4-BE49-F238E27FC236}">
                  <a16:creationId xmlns:a16="http://schemas.microsoft.com/office/drawing/2014/main" id="{5BC9E72C-FE87-4046-8B69-B5B2A5AEBF5C}"/>
                </a:ext>
              </a:extLst>
            </p:cNvPr>
            <p:cNvSpPr/>
            <p:nvPr/>
          </p:nvSpPr>
          <p:spPr>
            <a:xfrm>
              <a:off x="3163807" y="546819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1" name="Wybuch: 14 punktów 60">
              <a:extLst>
                <a:ext uri="{FF2B5EF4-FFF2-40B4-BE49-F238E27FC236}">
                  <a16:creationId xmlns:a16="http://schemas.microsoft.com/office/drawing/2014/main" id="{D23C3E6B-9C9A-46AC-A2CC-D7EDD871003B}"/>
                </a:ext>
              </a:extLst>
            </p:cNvPr>
            <p:cNvSpPr/>
            <p:nvPr/>
          </p:nvSpPr>
          <p:spPr>
            <a:xfrm>
              <a:off x="4685602" y="465558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2" name="Wybuch: 14 punktów 61">
              <a:extLst>
                <a:ext uri="{FF2B5EF4-FFF2-40B4-BE49-F238E27FC236}">
                  <a16:creationId xmlns:a16="http://schemas.microsoft.com/office/drawing/2014/main" id="{60E178A1-DF68-4550-8649-7EDED7DBDEEB}"/>
                </a:ext>
              </a:extLst>
            </p:cNvPr>
            <p:cNvSpPr/>
            <p:nvPr/>
          </p:nvSpPr>
          <p:spPr>
            <a:xfrm>
              <a:off x="1900140" y="3760382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3" name="Wybuch: 14 punktów 62">
              <a:extLst>
                <a:ext uri="{FF2B5EF4-FFF2-40B4-BE49-F238E27FC236}">
                  <a16:creationId xmlns:a16="http://schemas.microsoft.com/office/drawing/2014/main" id="{6B876364-9335-4765-B6E6-C1565CD674B8}"/>
                </a:ext>
              </a:extLst>
            </p:cNvPr>
            <p:cNvSpPr/>
            <p:nvPr/>
          </p:nvSpPr>
          <p:spPr>
            <a:xfrm>
              <a:off x="2111713" y="4345795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4" name="Wybuch: 14 punktów 63">
              <a:extLst>
                <a:ext uri="{FF2B5EF4-FFF2-40B4-BE49-F238E27FC236}">
                  <a16:creationId xmlns:a16="http://schemas.microsoft.com/office/drawing/2014/main" id="{511A2C18-3B4F-4871-AD68-72D1EA1930E8}"/>
                </a:ext>
              </a:extLst>
            </p:cNvPr>
            <p:cNvSpPr/>
            <p:nvPr/>
          </p:nvSpPr>
          <p:spPr>
            <a:xfrm>
              <a:off x="2306809" y="400302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5" name="Wybuch: 14 punktów 64">
              <a:extLst>
                <a:ext uri="{FF2B5EF4-FFF2-40B4-BE49-F238E27FC236}">
                  <a16:creationId xmlns:a16="http://schemas.microsoft.com/office/drawing/2014/main" id="{E7DF1F9B-711F-44E9-955A-D694BF3A46A8}"/>
                </a:ext>
              </a:extLst>
            </p:cNvPr>
            <p:cNvSpPr/>
            <p:nvPr/>
          </p:nvSpPr>
          <p:spPr>
            <a:xfrm>
              <a:off x="2484174" y="450867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6" name="Wybuch: 14 punktów 65">
              <a:extLst>
                <a:ext uri="{FF2B5EF4-FFF2-40B4-BE49-F238E27FC236}">
                  <a16:creationId xmlns:a16="http://schemas.microsoft.com/office/drawing/2014/main" id="{DF299246-0C0D-4F64-A733-DBE96775FAB0}"/>
                </a:ext>
              </a:extLst>
            </p:cNvPr>
            <p:cNvSpPr/>
            <p:nvPr/>
          </p:nvSpPr>
          <p:spPr>
            <a:xfrm>
              <a:off x="1803301" y="418334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7" name="Wybuch: 14 punktów 66">
              <a:extLst>
                <a:ext uri="{FF2B5EF4-FFF2-40B4-BE49-F238E27FC236}">
                  <a16:creationId xmlns:a16="http://schemas.microsoft.com/office/drawing/2014/main" id="{6009A573-1FB8-4E70-A3CD-8768FC557BC1}"/>
                </a:ext>
              </a:extLst>
            </p:cNvPr>
            <p:cNvSpPr/>
            <p:nvPr/>
          </p:nvSpPr>
          <p:spPr>
            <a:xfrm>
              <a:off x="2808334" y="399122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8" name="Wybuch: 14 punktów 67">
              <a:extLst>
                <a:ext uri="{FF2B5EF4-FFF2-40B4-BE49-F238E27FC236}">
                  <a16:creationId xmlns:a16="http://schemas.microsoft.com/office/drawing/2014/main" id="{B6822596-B38E-4FD2-A80A-705A56BD0FE4}"/>
                </a:ext>
              </a:extLst>
            </p:cNvPr>
            <p:cNvSpPr/>
            <p:nvPr/>
          </p:nvSpPr>
          <p:spPr>
            <a:xfrm>
              <a:off x="4288812" y="3576462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9" name="Wybuch: 14 punktów 68">
              <a:extLst>
                <a:ext uri="{FF2B5EF4-FFF2-40B4-BE49-F238E27FC236}">
                  <a16:creationId xmlns:a16="http://schemas.microsoft.com/office/drawing/2014/main" id="{38586FBC-B255-4D96-9C53-9D970223EE59}"/>
                </a:ext>
              </a:extLst>
            </p:cNvPr>
            <p:cNvSpPr/>
            <p:nvPr/>
          </p:nvSpPr>
          <p:spPr>
            <a:xfrm>
              <a:off x="4223974" y="416320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0" name="Wybuch: 14 punktów 69">
              <a:extLst>
                <a:ext uri="{FF2B5EF4-FFF2-40B4-BE49-F238E27FC236}">
                  <a16:creationId xmlns:a16="http://schemas.microsoft.com/office/drawing/2014/main" id="{E08B0A08-20FE-4DEF-B4D1-0B3B81EB1E43}"/>
                </a:ext>
              </a:extLst>
            </p:cNvPr>
            <p:cNvSpPr/>
            <p:nvPr/>
          </p:nvSpPr>
          <p:spPr>
            <a:xfrm>
              <a:off x="4594616" y="376757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1" name="Wybuch: 14 punktów 70">
              <a:extLst>
                <a:ext uri="{FF2B5EF4-FFF2-40B4-BE49-F238E27FC236}">
                  <a16:creationId xmlns:a16="http://schemas.microsoft.com/office/drawing/2014/main" id="{0245759C-CF79-4543-A4CF-83D6EC01DE91}"/>
                </a:ext>
              </a:extLst>
            </p:cNvPr>
            <p:cNvSpPr/>
            <p:nvPr/>
          </p:nvSpPr>
          <p:spPr>
            <a:xfrm>
              <a:off x="4599397" y="415302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2" name="Wybuch: 14 punktów 71">
              <a:extLst>
                <a:ext uri="{FF2B5EF4-FFF2-40B4-BE49-F238E27FC236}">
                  <a16:creationId xmlns:a16="http://schemas.microsoft.com/office/drawing/2014/main" id="{C22EED06-305B-4537-B2F5-723F58F24214}"/>
                </a:ext>
              </a:extLst>
            </p:cNvPr>
            <p:cNvSpPr/>
            <p:nvPr/>
          </p:nvSpPr>
          <p:spPr>
            <a:xfrm>
              <a:off x="3918524" y="382769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3" name="Wybuch: 14 punktów 72">
              <a:extLst>
                <a:ext uri="{FF2B5EF4-FFF2-40B4-BE49-F238E27FC236}">
                  <a16:creationId xmlns:a16="http://schemas.microsoft.com/office/drawing/2014/main" id="{473E601D-3C97-4E5C-9568-2FF886292C49}"/>
                </a:ext>
              </a:extLst>
            </p:cNvPr>
            <p:cNvSpPr/>
            <p:nvPr/>
          </p:nvSpPr>
          <p:spPr>
            <a:xfrm>
              <a:off x="4923557" y="3635584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4" name="Wybuch: 14 punktów 73">
              <a:extLst>
                <a:ext uri="{FF2B5EF4-FFF2-40B4-BE49-F238E27FC236}">
                  <a16:creationId xmlns:a16="http://schemas.microsoft.com/office/drawing/2014/main" id="{FB5184E1-E1A9-4B46-B6B0-91DD78CB3BE3}"/>
                </a:ext>
              </a:extLst>
            </p:cNvPr>
            <p:cNvSpPr/>
            <p:nvPr/>
          </p:nvSpPr>
          <p:spPr>
            <a:xfrm>
              <a:off x="2489236" y="4780092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5" name="Wybuch: 14 punktów 74">
              <a:extLst>
                <a:ext uri="{FF2B5EF4-FFF2-40B4-BE49-F238E27FC236}">
                  <a16:creationId xmlns:a16="http://schemas.microsoft.com/office/drawing/2014/main" id="{9A0EE941-758A-4408-95E7-DA52885EF591}"/>
                </a:ext>
              </a:extLst>
            </p:cNvPr>
            <p:cNvSpPr/>
            <p:nvPr/>
          </p:nvSpPr>
          <p:spPr>
            <a:xfrm>
              <a:off x="2427360" y="519378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6" name="Wybuch: 14 punktów 75">
              <a:extLst>
                <a:ext uri="{FF2B5EF4-FFF2-40B4-BE49-F238E27FC236}">
                  <a16:creationId xmlns:a16="http://schemas.microsoft.com/office/drawing/2014/main" id="{DB297D4D-1EC9-41D8-84AB-FB26B272757F}"/>
                </a:ext>
              </a:extLst>
            </p:cNvPr>
            <p:cNvSpPr/>
            <p:nvPr/>
          </p:nvSpPr>
          <p:spPr>
            <a:xfrm>
              <a:off x="2795040" y="4971201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7" name="Wybuch: 14 punktów 76">
              <a:extLst>
                <a:ext uri="{FF2B5EF4-FFF2-40B4-BE49-F238E27FC236}">
                  <a16:creationId xmlns:a16="http://schemas.microsoft.com/office/drawing/2014/main" id="{C78F6B71-7907-454F-AF52-CE9F8CBEE257}"/>
                </a:ext>
              </a:extLst>
            </p:cNvPr>
            <p:cNvSpPr/>
            <p:nvPr/>
          </p:nvSpPr>
          <p:spPr>
            <a:xfrm>
              <a:off x="2799821" y="535665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8" name="Wybuch: 14 punktów 77">
              <a:extLst>
                <a:ext uri="{FF2B5EF4-FFF2-40B4-BE49-F238E27FC236}">
                  <a16:creationId xmlns:a16="http://schemas.microsoft.com/office/drawing/2014/main" id="{0EE361A2-E0AC-4DE1-8ACF-11974DCDB521}"/>
                </a:ext>
              </a:extLst>
            </p:cNvPr>
            <p:cNvSpPr/>
            <p:nvPr/>
          </p:nvSpPr>
          <p:spPr>
            <a:xfrm>
              <a:off x="2009953" y="4767042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9" name="Wybuch: 14 punktów 78">
              <a:extLst>
                <a:ext uri="{FF2B5EF4-FFF2-40B4-BE49-F238E27FC236}">
                  <a16:creationId xmlns:a16="http://schemas.microsoft.com/office/drawing/2014/main" id="{8D9E56EC-FD50-4DEE-A0CE-68CF039288BD}"/>
                </a:ext>
              </a:extLst>
            </p:cNvPr>
            <p:cNvSpPr/>
            <p:nvPr/>
          </p:nvSpPr>
          <p:spPr>
            <a:xfrm>
              <a:off x="3416627" y="4825610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0" name="Wybuch: 14 punktów 79">
              <a:extLst>
                <a:ext uri="{FF2B5EF4-FFF2-40B4-BE49-F238E27FC236}">
                  <a16:creationId xmlns:a16="http://schemas.microsoft.com/office/drawing/2014/main" id="{576B5168-DA19-4B88-901C-F3935B1DB3E3}"/>
                </a:ext>
              </a:extLst>
            </p:cNvPr>
            <p:cNvSpPr/>
            <p:nvPr/>
          </p:nvSpPr>
          <p:spPr>
            <a:xfrm>
              <a:off x="3138331" y="328207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1" name="Wybuch: 14 punktów 80">
              <a:extLst>
                <a:ext uri="{FF2B5EF4-FFF2-40B4-BE49-F238E27FC236}">
                  <a16:creationId xmlns:a16="http://schemas.microsoft.com/office/drawing/2014/main" id="{80BC29BB-CC61-455D-8341-8821AD5F4EE5}"/>
                </a:ext>
              </a:extLst>
            </p:cNvPr>
            <p:cNvSpPr/>
            <p:nvPr/>
          </p:nvSpPr>
          <p:spPr>
            <a:xfrm>
              <a:off x="3153048" y="3776325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2" name="Wybuch: 14 punktów 81">
              <a:extLst>
                <a:ext uri="{FF2B5EF4-FFF2-40B4-BE49-F238E27FC236}">
                  <a16:creationId xmlns:a16="http://schemas.microsoft.com/office/drawing/2014/main" id="{845969FE-74BB-4622-8C9E-19B3B01F1A5A}"/>
                </a:ext>
              </a:extLst>
            </p:cNvPr>
            <p:cNvSpPr/>
            <p:nvPr/>
          </p:nvSpPr>
          <p:spPr>
            <a:xfrm>
              <a:off x="3520728" y="3553745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3" name="Wybuch: 14 punktów 82">
              <a:extLst>
                <a:ext uri="{FF2B5EF4-FFF2-40B4-BE49-F238E27FC236}">
                  <a16:creationId xmlns:a16="http://schemas.microsoft.com/office/drawing/2014/main" id="{EB0B707D-268E-42EE-B410-8D8C8A899935}"/>
                </a:ext>
              </a:extLst>
            </p:cNvPr>
            <p:cNvSpPr/>
            <p:nvPr/>
          </p:nvSpPr>
          <p:spPr>
            <a:xfrm>
              <a:off x="3525509" y="393920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4" name="Wybuch: 14 punktów 83">
              <a:extLst>
                <a:ext uri="{FF2B5EF4-FFF2-40B4-BE49-F238E27FC236}">
                  <a16:creationId xmlns:a16="http://schemas.microsoft.com/office/drawing/2014/main" id="{002EE77A-790A-4EB7-9183-2A4F7665C62B}"/>
                </a:ext>
              </a:extLst>
            </p:cNvPr>
            <p:cNvSpPr/>
            <p:nvPr/>
          </p:nvSpPr>
          <p:spPr>
            <a:xfrm>
              <a:off x="2844636" y="361387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5" name="Wybuch: 14 punktów 84">
              <a:extLst>
                <a:ext uri="{FF2B5EF4-FFF2-40B4-BE49-F238E27FC236}">
                  <a16:creationId xmlns:a16="http://schemas.microsoft.com/office/drawing/2014/main" id="{86CB8965-3B0D-4A07-95F5-D808D523EE36}"/>
                </a:ext>
              </a:extLst>
            </p:cNvPr>
            <p:cNvSpPr/>
            <p:nvPr/>
          </p:nvSpPr>
          <p:spPr>
            <a:xfrm>
              <a:off x="3849669" y="3421758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6" name="Wybuch: 14 punktów 85">
              <a:extLst>
                <a:ext uri="{FF2B5EF4-FFF2-40B4-BE49-F238E27FC236}">
                  <a16:creationId xmlns:a16="http://schemas.microsoft.com/office/drawing/2014/main" id="{443C55A0-5F4A-45E7-B926-40CEBFCE4EF9}"/>
                </a:ext>
              </a:extLst>
            </p:cNvPr>
            <p:cNvSpPr/>
            <p:nvPr/>
          </p:nvSpPr>
          <p:spPr>
            <a:xfrm>
              <a:off x="3157637" y="4099676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7" name="Wybuch: 14 punktów 86">
              <a:extLst>
                <a:ext uri="{FF2B5EF4-FFF2-40B4-BE49-F238E27FC236}">
                  <a16:creationId xmlns:a16="http://schemas.microsoft.com/office/drawing/2014/main" id="{AEC03136-4786-4A5D-85C0-2D10F2E5D8EF}"/>
                </a:ext>
              </a:extLst>
            </p:cNvPr>
            <p:cNvSpPr/>
            <p:nvPr/>
          </p:nvSpPr>
          <p:spPr>
            <a:xfrm>
              <a:off x="2967844" y="4447822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8" name="Wybuch: 14 punktów 87">
              <a:extLst>
                <a:ext uri="{FF2B5EF4-FFF2-40B4-BE49-F238E27FC236}">
                  <a16:creationId xmlns:a16="http://schemas.microsoft.com/office/drawing/2014/main" id="{A491F181-A88D-4463-AD85-4251874814BC}"/>
                </a:ext>
              </a:extLst>
            </p:cNvPr>
            <p:cNvSpPr/>
            <p:nvPr/>
          </p:nvSpPr>
          <p:spPr>
            <a:xfrm>
              <a:off x="3710894" y="4384203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89" name="Wybuch: 14 punktów 88">
              <a:extLst>
                <a:ext uri="{FF2B5EF4-FFF2-40B4-BE49-F238E27FC236}">
                  <a16:creationId xmlns:a16="http://schemas.microsoft.com/office/drawing/2014/main" id="{EBDE3E09-DC78-451B-9E75-485FBBCCBE33}"/>
                </a:ext>
              </a:extLst>
            </p:cNvPr>
            <p:cNvSpPr/>
            <p:nvPr/>
          </p:nvSpPr>
          <p:spPr>
            <a:xfrm>
              <a:off x="4594616" y="3164999"/>
              <a:ext cx="278296" cy="201040"/>
            </a:xfrm>
            <a:prstGeom prst="irregularSeal2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102" name="Strzałka: zakrzywiona w lewo 101">
            <a:extLst>
              <a:ext uri="{FF2B5EF4-FFF2-40B4-BE49-F238E27FC236}">
                <a16:creationId xmlns:a16="http://schemas.microsoft.com/office/drawing/2014/main" id="{C8193480-194F-46F9-8D1E-4822BB7CEEEB}"/>
              </a:ext>
            </a:extLst>
          </p:cNvPr>
          <p:cNvSpPr/>
          <p:nvPr/>
        </p:nvSpPr>
        <p:spPr>
          <a:xfrm rot="15142092">
            <a:off x="2018842" y="-176722"/>
            <a:ext cx="2528924" cy="5860366"/>
          </a:xfrm>
          <a:prstGeom prst="curvedLeftArrow">
            <a:avLst>
              <a:gd name="adj1" fmla="val 8047"/>
              <a:gd name="adj2" fmla="val 15193"/>
              <a:gd name="adj3" fmla="val 121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03" name="Strzałka: zakrzywiona w lewo 102">
            <a:extLst>
              <a:ext uri="{FF2B5EF4-FFF2-40B4-BE49-F238E27FC236}">
                <a16:creationId xmlns:a16="http://schemas.microsoft.com/office/drawing/2014/main" id="{D06B58BE-0F5A-408B-A125-021792C5C31D}"/>
              </a:ext>
            </a:extLst>
          </p:cNvPr>
          <p:cNvSpPr/>
          <p:nvPr/>
        </p:nvSpPr>
        <p:spPr>
          <a:xfrm rot="15142092" flipH="1">
            <a:off x="2557191" y="2529477"/>
            <a:ext cx="2110525" cy="5092018"/>
          </a:xfrm>
          <a:prstGeom prst="curvedLeftArrow">
            <a:avLst>
              <a:gd name="adj1" fmla="val 9853"/>
              <a:gd name="adj2" fmla="val 9853"/>
              <a:gd name="adj3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04" name="Strzałka: zakrzywiona w lewo 103">
            <a:extLst>
              <a:ext uri="{FF2B5EF4-FFF2-40B4-BE49-F238E27FC236}">
                <a16:creationId xmlns:a16="http://schemas.microsoft.com/office/drawing/2014/main" id="{ACC9F139-C8A8-4402-BBC7-1F643B41D872}"/>
              </a:ext>
            </a:extLst>
          </p:cNvPr>
          <p:cNvSpPr/>
          <p:nvPr/>
        </p:nvSpPr>
        <p:spPr>
          <a:xfrm rot="15427956" flipH="1">
            <a:off x="7733849" y="4084757"/>
            <a:ext cx="945552" cy="2195926"/>
          </a:xfrm>
          <a:prstGeom prst="curvedLeftArrow">
            <a:avLst>
              <a:gd name="adj1" fmla="val 25774"/>
              <a:gd name="adj2" fmla="val 51154"/>
              <a:gd name="adj3" fmla="val 2590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05558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10</Words>
  <Application>Microsoft Office PowerPoint</Application>
  <PresentationFormat>Panoramiczny</PresentationFormat>
  <Paragraphs>5</Paragraphs>
  <Slides>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Motyw pakietu Office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Grzegorz Świerniak</dc:creator>
  <cp:lastModifiedBy>Grzegorz Świerniak</cp:lastModifiedBy>
  <cp:revision>18</cp:revision>
  <dcterms:created xsi:type="dcterms:W3CDTF">2019-06-29T15:49:37Z</dcterms:created>
  <dcterms:modified xsi:type="dcterms:W3CDTF">2019-06-29T17:19:53Z</dcterms:modified>
</cp:coreProperties>
</file>