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2" y="5163881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981" y="5113631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sp>
        <p:nvSpPr>
          <p:cNvPr id="9" name="Schemat blokowy: dysk magnetyczny 8">
            <a:extLst>
              <a:ext uri="{FF2B5EF4-FFF2-40B4-BE49-F238E27FC236}">
                <a16:creationId xmlns:a16="http://schemas.microsoft.com/office/drawing/2014/main" id="{8C447BA2-C81D-440D-900A-2620E64FAA0D}"/>
              </a:ext>
            </a:extLst>
          </p:cNvPr>
          <p:cNvSpPr/>
          <p:nvPr/>
        </p:nvSpPr>
        <p:spPr>
          <a:xfrm>
            <a:off x="3288515" y="3229776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dysk magnetyczny 13">
            <a:extLst>
              <a:ext uri="{FF2B5EF4-FFF2-40B4-BE49-F238E27FC236}">
                <a16:creationId xmlns:a16="http://schemas.microsoft.com/office/drawing/2014/main" id="{24F99C1B-AF06-4611-8CEB-9B09C2EF3DD4}"/>
              </a:ext>
            </a:extLst>
          </p:cNvPr>
          <p:cNvSpPr/>
          <p:nvPr/>
        </p:nvSpPr>
        <p:spPr>
          <a:xfrm>
            <a:off x="3288516" y="3854863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chemat blokowy: dysk magnetyczny 14">
            <a:extLst>
              <a:ext uri="{FF2B5EF4-FFF2-40B4-BE49-F238E27FC236}">
                <a16:creationId xmlns:a16="http://schemas.microsoft.com/office/drawing/2014/main" id="{592223A3-74CC-4D9D-8C3D-D1D01AE9D903}"/>
              </a:ext>
            </a:extLst>
          </p:cNvPr>
          <p:cNvSpPr/>
          <p:nvPr/>
        </p:nvSpPr>
        <p:spPr>
          <a:xfrm>
            <a:off x="3288516" y="4459057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Grafika 37" descr="Baza danych">
            <a:extLst>
              <a:ext uri="{FF2B5EF4-FFF2-40B4-BE49-F238E27FC236}">
                <a16:creationId xmlns:a16="http://schemas.microsoft.com/office/drawing/2014/main" id="{F4E90393-76FF-4E59-8A88-D3238E71A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2552083"/>
            <a:ext cx="1392064" cy="1078679"/>
          </a:xfrm>
          <a:prstGeom prst="rect">
            <a:avLst/>
          </a:prstGeom>
        </p:spPr>
      </p:pic>
      <p:pic>
        <p:nvPicPr>
          <p:cNvPr id="39" name="Grafika 38" descr="Baza danych">
            <a:extLst>
              <a:ext uri="{FF2B5EF4-FFF2-40B4-BE49-F238E27FC236}">
                <a16:creationId xmlns:a16="http://schemas.microsoft.com/office/drawing/2014/main" id="{3D974693-F6C5-4EBD-B6D8-DAEB9C44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3740160"/>
            <a:ext cx="1392064" cy="1078679"/>
          </a:xfrm>
          <a:prstGeom prst="rect">
            <a:avLst/>
          </a:prstGeom>
        </p:spPr>
      </p:pic>
      <p:pic>
        <p:nvPicPr>
          <p:cNvPr id="40" name="Grafika 39" descr="Baza danych">
            <a:extLst>
              <a:ext uri="{FF2B5EF4-FFF2-40B4-BE49-F238E27FC236}">
                <a16:creationId xmlns:a16="http://schemas.microsoft.com/office/drawing/2014/main" id="{BD9550F6-DE5F-456C-A089-569F434E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4981239"/>
            <a:ext cx="1392064" cy="1078679"/>
          </a:xfrm>
          <a:prstGeom prst="rect">
            <a:avLst/>
          </a:prstGeom>
        </p:spPr>
      </p:pic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362922" y="2927815"/>
            <a:ext cx="1414442" cy="2880086"/>
            <a:chOff x="5361837" y="2683120"/>
            <a:chExt cx="1414442" cy="288008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863271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329600" flipH="1">
            <a:off x="7222307" y="5039346"/>
            <a:ext cx="1017052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Panoramiczny</PresentationFormat>
  <Paragraphs>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16</cp:revision>
  <dcterms:created xsi:type="dcterms:W3CDTF">2019-06-29T15:49:37Z</dcterms:created>
  <dcterms:modified xsi:type="dcterms:W3CDTF">2019-06-29T17:14:48Z</dcterms:modified>
</cp:coreProperties>
</file>