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7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9" r:id="rId11"/>
    <p:sldId id="258" r:id="rId12"/>
    <p:sldId id="256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73FDFF-EAE7-4F89-9172-A500DA698A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FCDCF-0E29-4EB9-BE68-C9D59412E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6B539-82EF-4B0A-81D6-A7AC15FDDE3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5F93-38F7-4003-BB16-15D378D0A6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0F4B3-95A4-4D39-A596-E8A711E094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67517-869C-422C-8E5A-3EA762C1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73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49A96-36CF-49A5-9A4F-E58C3FF4985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513FD-C785-4211-B2B0-BF864DB9E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96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4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35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4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2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513FD-C785-4211-B2B0-BF864DB9E3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9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15.09.2019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sv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1.png"/><Relationship Id="rId21" Type="http://schemas.openxmlformats.org/officeDocument/2006/relationships/image" Target="../media/image89.svg"/><Relationship Id="rId7" Type="http://schemas.openxmlformats.org/officeDocument/2006/relationships/image" Target="../media/image75.svg"/><Relationship Id="rId12" Type="http://schemas.openxmlformats.org/officeDocument/2006/relationships/image" Target="../media/image80.png"/><Relationship Id="rId17" Type="http://schemas.openxmlformats.org/officeDocument/2006/relationships/image" Target="../media/image85.svg"/><Relationship Id="rId25" Type="http://schemas.openxmlformats.org/officeDocument/2006/relationships/image" Target="../media/image93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svg"/><Relationship Id="rId24" Type="http://schemas.openxmlformats.org/officeDocument/2006/relationships/image" Target="../media/image92.png"/><Relationship Id="rId5" Type="http://schemas.openxmlformats.org/officeDocument/2006/relationships/image" Target="../media/image73.svg"/><Relationship Id="rId15" Type="http://schemas.openxmlformats.org/officeDocument/2006/relationships/image" Target="../media/image83.svg"/><Relationship Id="rId23" Type="http://schemas.openxmlformats.org/officeDocument/2006/relationships/image" Target="../media/image91.svg"/><Relationship Id="rId10" Type="http://schemas.openxmlformats.org/officeDocument/2006/relationships/image" Target="../media/image78.png"/><Relationship Id="rId19" Type="http://schemas.openxmlformats.org/officeDocument/2006/relationships/image" Target="../media/image87.svg"/><Relationship Id="rId4" Type="http://schemas.openxmlformats.org/officeDocument/2006/relationships/image" Target="../media/image72.png"/><Relationship Id="rId9" Type="http://schemas.openxmlformats.org/officeDocument/2006/relationships/image" Target="../media/image77.sv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7.sv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.png"/><Relationship Id="rId21" Type="http://schemas.openxmlformats.org/officeDocument/2006/relationships/image" Target="../media/image31.svg"/><Relationship Id="rId34" Type="http://schemas.openxmlformats.org/officeDocument/2006/relationships/image" Target="../media/image44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33" Type="http://schemas.openxmlformats.org/officeDocument/2006/relationships/image" Target="../media/image4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Relationship Id="rId35" Type="http://schemas.openxmlformats.org/officeDocument/2006/relationships/image" Target="../media/image4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2.png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5.sv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svg"/><Relationship Id="rId9" Type="http://schemas.openxmlformats.org/officeDocument/2006/relationships/image" Target="../media/image5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9.svg"/><Relationship Id="rId5" Type="http://schemas.openxmlformats.org/officeDocument/2006/relationships/image" Target="../media/image3.svg"/><Relationship Id="rId15" Type="http://schemas.openxmlformats.org/officeDocument/2006/relationships/image" Target="../media/image63.svg"/><Relationship Id="rId10" Type="http://schemas.openxmlformats.org/officeDocument/2006/relationships/image" Target="../media/image58.png"/><Relationship Id="rId4" Type="http://schemas.openxmlformats.org/officeDocument/2006/relationships/image" Target="../media/image2.png"/><Relationship Id="rId9" Type="http://schemas.openxmlformats.org/officeDocument/2006/relationships/image" Target="../media/image57.svg"/><Relationship Id="rId1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7.svg"/><Relationship Id="rId18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67.svg"/><Relationship Id="rId12" Type="http://schemas.openxmlformats.org/officeDocument/2006/relationships/image" Target="../media/image56.pn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59.svg"/><Relationship Id="rId10" Type="http://schemas.openxmlformats.org/officeDocument/2006/relationships/image" Target="../media/image70.png"/><Relationship Id="rId19" Type="http://schemas.openxmlformats.org/officeDocument/2006/relationships/image" Target="../media/image63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461" y="5148616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513" y="5156290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AAE5D9A0-D8AA-40A4-9D1E-66499F245C9F}"/>
              </a:ext>
            </a:extLst>
          </p:cNvPr>
          <p:cNvGrpSpPr/>
          <p:nvPr/>
        </p:nvGrpSpPr>
        <p:grpSpPr>
          <a:xfrm>
            <a:off x="3408049" y="3284749"/>
            <a:ext cx="1099932" cy="1640099"/>
            <a:chOff x="3288515" y="3229776"/>
            <a:chExt cx="1099932" cy="1640099"/>
          </a:xfrm>
          <a:solidFill>
            <a:schemeClr val="tx1"/>
          </a:solidFill>
        </p:grpSpPr>
        <p:sp>
          <p:nvSpPr>
            <p:cNvPr id="9" name="Schemat blokowy: dysk magnetyczny 8">
              <a:extLst>
                <a:ext uri="{FF2B5EF4-FFF2-40B4-BE49-F238E27FC236}">
                  <a16:creationId xmlns:a16="http://schemas.microsoft.com/office/drawing/2014/main" id="{8C447BA2-C81D-440D-900A-2620E64FAA0D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Schemat blokowy: dysk magnetyczny 13">
              <a:extLst>
                <a:ext uri="{FF2B5EF4-FFF2-40B4-BE49-F238E27FC236}">
                  <a16:creationId xmlns:a16="http://schemas.microsoft.com/office/drawing/2014/main" id="{24F99C1B-AF06-4611-8CEB-9B09C2EF3DD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Schemat blokowy: dysk magnetyczny 14">
              <a:extLst>
                <a:ext uri="{FF2B5EF4-FFF2-40B4-BE49-F238E27FC236}">
                  <a16:creationId xmlns:a16="http://schemas.microsoft.com/office/drawing/2014/main" id="{592223A3-74CC-4D9D-8C3D-D1D01AE9D903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E73BC741-C523-4ECF-978B-A4918D74B368}"/>
              </a:ext>
            </a:extLst>
          </p:cNvPr>
          <p:cNvGrpSpPr/>
          <p:nvPr/>
        </p:nvGrpSpPr>
        <p:grpSpPr>
          <a:xfrm>
            <a:off x="10400171" y="2618201"/>
            <a:ext cx="1392064" cy="3507835"/>
            <a:chOff x="10307140" y="2552083"/>
            <a:chExt cx="1392064" cy="3507835"/>
          </a:xfrm>
          <a:solidFill>
            <a:schemeClr val="tx1"/>
          </a:solidFill>
        </p:grpSpPr>
        <p:pic>
          <p:nvPicPr>
            <p:cNvPr id="38" name="Grafika 37" descr="Baza danych">
              <a:extLst>
                <a:ext uri="{FF2B5EF4-FFF2-40B4-BE49-F238E27FC236}">
                  <a16:creationId xmlns:a16="http://schemas.microsoft.com/office/drawing/2014/main" id="{F4E90393-76FF-4E59-8A88-D3238E71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3D974693-F6C5-4EBD-B6D8-DAEB9C441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40" name="Grafika 39" descr="Baza danych">
              <a:extLst>
                <a:ext uri="{FF2B5EF4-FFF2-40B4-BE49-F238E27FC236}">
                  <a16:creationId xmlns:a16="http://schemas.microsoft.com/office/drawing/2014/main" id="{BD9550F6-DE5F-456C-A089-569F434E6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469428" y="3022524"/>
            <a:ext cx="1414442" cy="2880086"/>
            <a:chOff x="5361837" y="2683120"/>
            <a:chExt cx="1414442" cy="2880086"/>
          </a:xfrm>
          <a:solidFill>
            <a:schemeClr val="tx1"/>
          </a:solidFill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  <a:solidFill>
            <a:schemeClr val="tx1"/>
          </a:solidFill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grpFill/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969349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616987" flipH="1">
            <a:off x="6310029" y="4612877"/>
            <a:ext cx="1017052" cy="2953139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67" name="Grafika 66" descr="Tabela">
            <a:extLst>
              <a:ext uri="{FF2B5EF4-FFF2-40B4-BE49-F238E27FC236}">
                <a16:creationId xmlns:a16="http://schemas.microsoft.com/office/drawing/2014/main" id="{33D0B949-E9A5-4604-9B88-D524E9E532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4979" y="5107260"/>
            <a:ext cx="914400" cy="914400"/>
          </a:xfrm>
          <a:prstGeom prst="rect">
            <a:avLst/>
          </a:prstGeom>
        </p:spPr>
      </p:pic>
      <p:pic>
        <p:nvPicPr>
          <p:cNvPr id="68" name="Grafika 67" descr="Baza danych">
            <a:extLst>
              <a:ext uri="{FF2B5EF4-FFF2-40B4-BE49-F238E27FC236}">
                <a16:creationId xmlns:a16="http://schemas.microsoft.com/office/drawing/2014/main" id="{2441C732-AF70-4CCF-B852-6931C9C1AD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44243" y="5095031"/>
            <a:ext cx="914400" cy="914400"/>
          </a:xfrm>
          <a:prstGeom prst="rect">
            <a:avLst/>
          </a:prstGeom>
        </p:spPr>
      </p:pic>
      <p:grpSp>
        <p:nvGrpSpPr>
          <p:cNvPr id="70" name="Grupa 69">
            <a:extLst>
              <a:ext uri="{FF2B5EF4-FFF2-40B4-BE49-F238E27FC236}">
                <a16:creationId xmlns:a16="http://schemas.microsoft.com/office/drawing/2014/main" id="{271027F8-5F12-46A6-80B0-0B42364705E6}"/>
              </a:ext>
            </a:extLst>
          </p:cNvPr>
          <p:cNvGrpSpPr/>
          <p:nvPr/>
        </p:nvGrpSpPr>
        <p:grpSpPr>
          <a:xfrm>
            <a:off x="3347843" y="3214166"/>
            <a:ext cx="1099932" cy="1640099"/>
            <a:chOff x="3288515" y="3229776"/>
            <a:chExt cx="1099932" cy="1640099"/>
          </a:xfrm>
        </p:grpSpPr>
        <p:sp>
          <p:nvSpPr>
            <p:cNvPr id="71" name="Schemat blokowy: dysk magnetyczny 70">
              <a:extLst>
                <a:ext uri="{FF2B5EF4-FFF2-40B4-BE49-F238E27FC236}">
                  <a16:creationId xmlns:a16="http://schemas.microsoft.com/office/drawing/2014/main" id="{F7A79E6E-A28F-416B-A358-C20FA0D03822}"/>
                </a:ext>
              </a:extLst>
            </p:cNvPr>
            <p:cNvSpPr/>
            <p:nvPr/>
          </p:nvSpPr>
          <p:spPr>
            <a:xfrm>
              <a:off x="3288515" y="3229776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Schemat blokowy: dysk magnetyczny 71">
              <a:extLst>
                <a:ext uri="{FF2B5EF4-FFF2-40B4-BE49-F238E27FC236}">
                  <a16:creationId xmlns:a16="http://schemas.microsoft.com/office/drawing/2014/main" id="{8649FECE-786C-4E4B-B03B-369C9A39FFF4}"/>
                </a:ext>
              </a:extLst>
            </p:cNvPr>
            <p:cNvSpPr/>
            <p:nvPr/>
          </p:nvSpPr>
          <p:spPr>
            <a:xfrm>
              <a:off x="3288516" y="3854863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Schemat blokowy: dysk magnetyczny 72">
              <a:extLst>
                <a:ext uri="{FF2B5EF4-FFF2-40B4-BE49-F238E27FC236}">
                  <a16:creationId xmlns:a16="http://schemas.microsoft.com/office/drawing/2014/main" id="{0FEF7AAE-F2A1-4764-A8E2-46ED88521D7C}"/>
                </a:ext>
              </a:extLst>
            </p:cNvPr>
            <p:cNvSpPr/>
            <p:nvPr/>
          </p:nvSpPr>
          <p:spPr>
            <a:xfrm>
              <a:off x="3288516" y="4459057"/>
              <a:ext cx="1099931" cy="410818"/>
            </a:xfrm>
            <a:prstGeom prst="flowChartMagneticDisk">
              <a:avLst/>
            </a:prstGeom>
            <a:ln>
              <a:solidFill>
                <a:srgbClr val="11CFD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5FF541F3-896A-4C0C-86A9-5B89587AD1CB}"/>
              </a:ext>
            </a:extLst>
          </p:cNvPr>
          <p:cNvGrpSpPr/>
          <p:nvPr/>
        </p:nvGrpSpPr>
        <p:grpSpPr>
          <a:xfrm>
            <a:off x="5409226" y="2956375"/>
            <a:ext cx="1414442" cy="2880086"/>
            <a:chOff x="9122168" y="332138"/>
            <a:chExt cx="1414442" cy="2880086"/>
          </a:xfrm>
        </p:grpSpPr>
        <p:sp>
          <p:nvSpPr>
            <p:cNvPr id="76" name="Prostokąt 75">
              <a:extLst>
                <a:ext uri="{FF2B5EF4-FFF2-40B4-BE49-F238E27FC236}">
                  <a16:creationId xmlns:a16="http://schemas.microsoft.com/office/drawing/2014/main" id="{D8F69916-7D4F-4D8C-92E9-B91B1A5DD592}"/>
                </a:ext>
              </a:extLst>
            </p:cNvPr>
            <p:cNvSpPr/>
            <p:nvPr/>
          </p:nvSpPr>
          <p:spPr>
            <a:xfrm>
              <a:off x="9266985" y="100940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Prostokąt 76">
              <a:extLst>
                <a:ext uri="{FF2B5EF4-FFF2-40B4-BE49-F238E27FC236}">
                  <a16:creationId xmlns:a16="http://schemas.microsoft.com/office/drawing/2014/main" id="{A495CE9F-2055-40BD-B03F-92B755FBAD3E}"/>
                </a:ext>
              </a:extLst>
            </p:cNvPr>
            <p:cNvSpPr/>
            <p:nvPr/>
          </p:nvSpPr>
          <p:spPr>
            <a:xfrm>
              <a:off x="9566942" y="1601652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Prostokąt 77">
              <a:extLst>
                <a:ext uri="{FF2B5EF4-FFF2-40B4-BE49-F238E27FC236}">
                  <a16:creationId xmlns:a16="http://schemas.microsoft.com/office/drawing/2014/main" id="{D4E1B9A1-ACA6-4942-922F-F4BB2D02CA9C}"/>
                </a:ext>
              </a:extLst>
            </p:cNvPr>
            <p:cNvSpPr/>
            <p:nvPr/>
          </p:nvSpPr>
          <p:spPr>
            <a:xfrm>
              <a:off x="9445889" y="33213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Prostokąt 78">
              <a:extLst>
                <a:ext uri="{FF2B5EF4-FFF2-40B4-BE49-F238E27FC236}">
                  <a16:creationId xmlns:a16="http://schemas.microsoft.com/office/drawing/2014/main" id="{F11B1931-49F8-45D3-9CFC-F2630FEEC0D7}"/>
                </a:ext>
              </a:extLst>
            </p:cNvPr>
            <p:cNvSpPr/>
            <p:nvPr/>
          </p:nvSpPr>
          <p:spPr>
            <a:xfrm>
              <a:off x="9122168" y="217248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Prostokąt 79">
              <a:extLst>
                <a:ext uri="{FF2B5EF4-FFF2-40B4-BE49-F238E27FC236}">
                  <a16:creationId xmlns:a16="http://schemas.microsoft.com/office/drawing/2014/main" id="{7409F0D1-6A0F-4F00-A049-13AB11631AB3}"/>
                </a:ext>
              </a:extLst>
            </p:cNvPr>
            <p:cNvSpPr/>
            <p:nvPr/>
          </p:nvSpPr>
          <p:spPr>
            <a:xfrm>
              <a:off x="10126918" y="161037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Prostokąt 85">
              <a:extLst>
                <a:ext uri="{FF2B5EF4-FFF2-40B4-BE49-F238E27FC236}">
                  <a16:creationId xmlns:a16="http://schemas.microsoft.com/office/drawing/2014/main" id="{F10ECC03-CF97-448C-8F9B-99FAC1A09EFF}"/>
                </a:ext>
              </a:extLst>
            </p:cNvPr>
            <p:cNvSpPr/>
            <p:nvPr/>
          </p:nvSpPr>
          <p:spPr>
            <a:xfrm>
              <a:off x="9800635" y="226098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Prostokąt 86">
              <a:extLst>
                <a:ext uri="{FF2B5EF4-FFF2-40B4-BE49-F238E27FC236}">
                  <a16:creationId xmlns:a16="http://schemas.microsoft.com/office/drawing/2014/main" id="{1725FA7D-6116-4336-812B-FD45FE305797}"/>
                </a:ext>
              </a:extLst>
            </p:cNvPr>
            <p:cNvSpPr/>
            <p:nvPr/>
          </p:nvSpPr>
          <p:spPr>
            <a:xfrm>
              <a:off x="10057414" y="77251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Prostokąt 87">
              <a:extLst>
                <a:ext uri="{FF2B5EF4-FFF2-40B4-BE49-F238E27FC236}">
                  <a16:creationId xmlns:a16="http://schemas.microsoft.com/office/drawing/2014/main" id="{AFB93E66-B231-4DD4-B5D4-2DDA56D50050}"/>
                </a:ext>
              </a:extLst>
            </p:cNvPr>
            <p:cNvSpPr/>
            <p:nvPr/>
          </p:nvSpPr>
          <p:spPr>
            <a:xfrm>
              <a:off x="9414092" y="288535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Prostokąt 88">
              <a:extLst>
                <a:ext uri="{FF2B5EF4-FFF2-40B4-BE49-F238E27FC236}">
                  <a16:creationId xmlns:a16="http://schemas.microsoft.com/office/drawing/2014/main" id="{7744DE60-F394-4FC7-B578-AF723B06E50E}"/>
                </a:ext>
              </a:extLst>
            </p:cNvPr>
            <p:cNvSpPr/>
            <p:nvPr/>
          </p:nvSpPr>
          <p:spPr>
            <a:xfrm>
              <a:off x="10178801" y="266521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A180D7DC-15DC-4A98-85B0-AF9680CDC7FC}"/>
              </a:ext>
            </a:extLst>
          </p:cNvPr>
          <p:cNvGrpSpPr/>
          <p:nvPr/>
        </p:nvGrpSpPr>
        <p:grpSpPr>
          <a:xfrm>
            <a:off x="7755814" y="3367202"/>
            <a:ext cx="1694317" cy="1716432"/>
            <a:chOff x="9118398" y="303118"/>
            <a:chExt cx="1694317" cy="1716432"/>
          </a:xfrm>
        </p:grpSpPr>
        <p:sp>
          <p:nvSpPr>
            <p:cNvPr id="102" name="Prostokąt 101">
              <a:extLst>
                <a:ext uri="{FF2B5EF4-FFF2-40B4-BE49-F238E27FC236}">
                  <a16:creationId xmlns:a16="http://schemas.microsoft.com/office/drawing/2014/main" id="{4F6D4EBE-F22B-418F-A2A2-A06B40085573}"/>
                </a:ext>
              </a:extLst>
            </p:cNvPr>
            <p:cNvSpPr/>
            <p:nvPr/>
          </p:nvSpPr>
          <p:spPr>
            <a:xfrm>
              <a:off x="9297302" y="33519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3" name="Prostokąt 102">
              <a:extLst>
                <a:ext uri="{FF2B5EF4-FFF2-40B4-BE49-F238E27FC236}">
                  <a16:creationId xmlns:a16="http://schemas.microsoft.com/office/drawing/2014/main" id="{FF53F948-969C-4205-90D2-5769A0C86B98}"/>
                </a:ext>
              </a:extLst>
            </p:cNvPr>
            <p:cNvSpPr/>
            <p:nvPr/>
          </p:nvSpPr>
          <p:spPr>
            <a:xfrm>
              <a:off x="9786652" y="102685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4" name="Prostokąt 103">
              <a:extLst>
                <a:ext uri="{FF2B5EF4-FFF2-40B4-BE49-F238E27FC236}">
                  <a16:creationId xmlns:a16="http://schemas.microsoft.com/office/drawing/2014/main" id="{9897D3C6-B248-4A8D-B6CE-69A4173081DC}"/>
                </a:ext>
              </a:extLst>
            </p:cNvPr>
            <p:cNvSpPr/>
            <p:nvPr/>
          </p:nvSpPr>
          <p:spPr>
            <a:xfrm>
              <a:off x="9118398" y="100961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5" name="Prostokąt 104">
              <a:extLst>
                <a:ext uri="{FF2B5EF4-FFF2-40B4-BE49-F238E27FC236}">
                  <a16:creationId xmlns:a16="http://schemas.microsoft.com/office/drawing/2014/main" id="{73AAB40B-F9C1-4ACE-A060-86AEC71B7385}"/>
                </a:ext>
              </a:extLst>
            </p:cNvPr>
            <p:cNvSpPr/>
            <p:nvPr/>
          </p:nvSpPr>
          <p:spPr>
            <a:xfrm>
              <a:off x="10454906" y="96699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7" name="Prostokąt 106">
              <a:extLst>
                <a:ext uri="{FF2B5EF4-FFF2-40B4-BE49-F238E27FC236}">
                  <a16:creationId xmlns:a16="http://schemas.microsoft.com/office/drawing/2014/main" id="{291E6929-A370-4133-B066-96BC80FFE0A6}"/>
                </a:ext>
              </a:extLst>
            </p:cNvPr>
            <p:cNvSpPr/>
            <p:nvPr/>
          </p:nvSpPr>
          <p:spPr>
            <a:xfrm>
              <a:off x="10144461" y="169268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8" name="Prostokąt 107">
              <a:extLst>
                <a:ext uri="{FF2B5EF4-FFF2-40B4-BE49-F238E27FC236}">
                  <a16:creationId xmlns:a16="http://schemas.microsoft.com/office/drawing/2014/main" id="{43DC848F-874A-4AB1-9420-DD727C9222FC}"/>
                </a:ext>
              </a:extLst>
            </p:cNvPr>
            <p:cNvSpPr/>
            <p:nvPr/>
          </p:nvSpPr>
          <p:spPr>
            <a:xfrm>
              <a:off x="10075089" y="303118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3" name="Prostokąt 112">
              <a:extLst>
                <a:ext uri="{FF2B5EF4-FFF2-40B4-BE49-F238E27FC236}">
                  <a16:creationId xmlns:a16="http://schemas.microsoft.com/office/drawing/2014/main" id="{D225CD38-F8D4-415D-ACA2-D8ED23245730}"/>
                </a:ext>
              </a:extLst>
            </p:cNvPr>
            <p:cNvSpPr/>
            <p:nvPr/>
          </p:nvSpPr>
          <p:spPr>
            <a:xfrm>
              <a:off x="9353792" y="165303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20" name="Grupa 119">
            <a:extLst>
              <a:ext uri="{FF2B5EF4-FFF2-40B4-BE49-F238E27FC236}">
                <a16:creationId xmlns:a16="http://schemas.microsoft.com/office/drawing/2014/main" id="{4658B2C2-9542-40F0-8C19-CE93C5751A3B}"/>
              </a:ext>
            </a:extLst>
          </p:cNvPr>
          <p:cNvGrpSpPr/>
          <p:nvPr/>
        </p:nvGrpSpPr>
        <p:grpSpPr>
          <a:xfrm>
            <a:off x="10363775" y="2555181"/>
            <a:ext cx="1392064" cy="3507835"/>
            <a:chOff x="10307140" y="2552083"/>
            <a:chExt cx="1392064" cy="3507835"/>
          </a:xfrm>
        </p:grpSpPr>
        <p:pic>
          <p:nvPicPr>
            <p:cNvPr id="121" name="Grafika 120" descr="Baza danych">
              <a:extLst>
                <a:ext uri="{FF2B5EF4-FFF2-40B4-BE49-F238E27FC236}">
                  <a16:creationId xmlns:a16="http://schemas.microsoft.com/office/drawing/2014/main" id="{5B2B08C0-6A89-4683-9D95-7621D707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2552083"/>
              <a:ext cx="1392064" cy="1078679"/>
            </a:xfrm>
            <a:prstGeom prst="rect">
              <a:avLst/>
            </a:prstGeom>
          </p:spPr>
        </p:pic>
        <p:pic>
          <p:nvPicPr>
            <p:cNvPr id="122" name="Grafika 121" descr="Baza danych">
              <a:extLst>
                <a:ext uri="{FF2B5EF4-FFF2-40B4-BE49-F238E27FC236}">
                  <a16:creationId xmlns:a16="http://schemas.microsoft.com/office/drawing/2014/main" id="{1BBAA795-9BB9-494F-8438-C14C3EB9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3740160"/>
              <a:ext cx="1392064" cy="1078679"/>
            </a:xfrm>
            <a:prstGeom prst="rect">
              <a:avLst/>
            </a:prstGeom>
          </p:spPr>
        </p:pic>
        <p:pic>
          <p:nvPicPr>
            <p:cNvPr id="123" name="Grafika 122" descr="Baza danych">
              <a:extLst>
                <a:ext uri="{FF2B5EF4-FFF2-40B4-BE49-F238E27FC236}">
                  <a16:creationId xmlns:a16="http://schemas.microsoft.com/office/drawing/2014/main" id="{C080B0D2-9CDF-4E15-A5AD-ABAE9CB7E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307140" y="4981239"/>
              <a:ext cx="1392064" cy="1078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Strzałka — lekkie zakrzywienie">
            <a:extLst>
              <a:ext uri="{FF2B5EF4-FFF2-40B4-BE49-F238E27FC236}">
                <a16:creationId xmlns:a16="http://schemas.microsoft.com/office/drawing/2014/main" id="{524F3CCD-ADAE-4B35-946A-2ED648733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59244" flipV="1">
            <a:off x="4654138" y="1845225"/>
            <a:ext cx="2347176" cy="625521"/>
          </a:xfrm>
          <a:prstGeom prst="rect">
            <a:avLst/>
          </a:pr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9A66EDC6-43D5-4565-8F68-05F6F6AD0213}"/>
              </a:ext>
            </a:extLst>
          </p:cNvPr>
          <p:cNvSpPr/>
          <p:nvPr/>
        </p:nvSpPr>
        <p:spPr>
          <a:xfrm>
            <a:off x="206012" y="2262924"/>
            <a:ext cx="4604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Procedure</a:t>
            </a:r>
            <a:r>
              <a:rPr lang="pl-PL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01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643224D-8E6A-4727-865F-184B47A3A3D3}"/>
              </a:ext>
            </a:extLst>
          </p:cNvPr>
          <p:cNvSpPr/>
          <p:nvPr/>
        </p:nvSpPr>
        <p:spPr>
          <a:xfrm>
            <a:off x="1121185" y="3032365"/>
            <a:ext cx="4604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Procedure</a:t>
            </a:r>
            <a:r>
              <a:rPr lang="pl-PL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02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74C40A6F-36D0-40A1-802F-1ADB1103B2C0}"/>
              </a:ext>
            </a:extLst>
          </p:cNvPr>
          <p:cNvSpPr/>
          <p:nvPr/>
        </p:nvSpPr>
        <p:spPr>
          <a:xfrm>
            <a:off x="2029449" y="3801806"/>
            <a:ext cx="460452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Procedure</a:t>
            </a:r>
            <a:r>
              <a:rPr lang="pl-PL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03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Strzałka: wygięta w górę 15">
            <a:extLst>
              <a:ext uri="{FF2B5EF4-FFF2-40B4-BE49-F238E27FC236}">
                <a16:creationId xmlns:a16="http://schemas.microsoft.com/office/drawing/2014/main" id="{676011CB-9045-45EC-B454-D954F319F7F1}"/>
              </a:ext>
            </a:extLst>
          </p:cNvPr>
          <p:cNvSpPr/>
          <p:nvPr/>
        </p:nvSpPr>
        <p:spPr>
          <a:xfrm rot="5400000">
            <a:off x="1183444" y="2970106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: wygięta w górę 16">
            <a:extLst>
              <a:ext uri="{FF2B5EF4-FFF2-40B4-BE49-F238E27FC236}">
                <a16:creationId xmlns:a16="http://schemas.microsoft.com/office/drawing/2014/main" id="{022DE135-FEA6-4682-86A2-A583CAEDC876}"/>
              </a:ext>
            </a:extLst>
          </p:cNvPr>
          <p:cNvSpPr/>
          <p:nvPr/>
        </p:nvSpPr>
        <p:spPr>
          <a:xfrm rot="5400000">
            <a:off x="2068814" y="3776921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8FD1E09D-2AE6-4D03-83DF-994E0130A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39716"/>
              </p:ext>
            </p:extLst>
          </p:nvPr>
        </p:nvGraphicFramePr>
        <p:xfrm>
          <a:off x="7041926" y="815606"/>
          <a:ext cx="4230353" cy="419371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7520">
                  <a:extLst>
                    <a:ext uri="{9D8B030D-6E8A-4147-A177-3AD203B41FA5}">
                      <a16:colId xmlns:a16="http://schemas.microsoft.com/office/drawing/2014/main" val="4261276480"/>
                    </a:ext>
                  </a:extLst>
                </a:gridCol>
                <a:gridCol w="1080560">
                  <a:extLst>
                    <a:ext uri="{9D8B030D-6E8A-4147-A177-3AD203B41FA5}">
                      <a16:colId xmlns:a16="http://schemas.microsoft.com/office/drawing/2014/main" val="3704983694"/>
                    </a:ext>
                  </a:extLst>
                </a:gridCol>
                <a:gridCol w="982273">
                  <a:extLst>
                    <a:ext uri="{9D8B030D-6E8A-4147-A177-3AD203B41FA5}">
                      <a16:colId xmlns:a16="http://schemas.microsoft.com/office/drawing/2014/main" val="1304744048"/>
                    </a:ext>
                  </a:extLst>
                </a:gridCol>
              </a:tblGrid>
              <a:tr h="599102">
                <a:tc>
                  <a:txBody>
                    <a:bodyPr/>
                    <a:lstStyle/>
                    <a:p>
                      <a:r>
                        <a:rPr lang="pl-PL" sz="2000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l-PL" sz="20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pl-PL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>
                          <a:solidFill>
                            <a:schemeClr val="bg1"/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000" dirty="0" err="1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pl-PL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36167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pl-PL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057187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501067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pl-PL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154258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223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575299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Delete</a:t>
                      </a:r>
                      <a:endParaRPr lang="pl-PL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957926"/>
                  </a:ext>
                </a:extLst>
              </a:tr>
              <a:tr h="599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400" b="1" dirty="0" err="1">
                          <a:solidFill>
                            <a:schemeClr val="bg1"/>
                          </a:solidFill>
                        </a:rPr>
                        <a:t>Procedure</a:t>
                      </a:r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 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4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99918"/>
                  </a:ext>
                </a:extLst>
              </a:tr>
            </a:tbl>
          </a:graphicData>
        </a:graphic>
      </p:graphicFrame>
      <p:pic>
        <p:nvPicPr>
          <p:cNvPr id="19" name="Grafika 18" descr="Strzałka — lekkie zakrzywienie">
            <a:extLst>
              <a:ext uri="{FF2B5EF4-FFF2-40B4-BE49-F238E27FC236}">
                <a16:creationId xmlns:a16="http://schemas.microsoft.com/office/drawing/2014/main" id="{3E5410AC-A379-4438-B2C8-27F5E6AE4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13130" flipV="1">
            <a:off x="5152429" y="2930758"/>
            <a:ext cx="1771376" cy="625521"/>
          </a:xfrm>
          <a:prstGeom prst="rect">
            <a:avLst/>
          </a:prstGeom>
        </p:spPr>
      </p:pic>
      <p:pic>
        <p:nvPicPr>
          <p:cNvPr id="20" name="Grafika 19" descr="Strzałka — lekkie zakrzywienie">
            <a:extLst>
              <a:ext uri="{FF2B5EF4-FFF2-40B4-BE49-F238E27FC236}">
                <a16:creationId xmlns:a16="http://schemas.microsoft.com/office/drawing/2014/main" id="{2C57A683-E76E-4042-BF16-646CC2E87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00375" flipV="1">
            <a:off x="5814775" y="3978706"/>
            <a:ext cx="1098318" cy="625521"/>
          </a:xfrm>
          <a:prstGeom prst="rect">
            <a:avLst/>
          </a:prstGeom>
        </p:spPr>
      </p:pic>
      <p:sp>
        <p:nvSpPr>
          <p:cNvPr id="21" name="Prostokąt 20">
            <a:extLst>
              <a:ext uri="{FF2B5EF4-FFF2-40B4-BE49-F238E27FC236}">
                <a16:creationId xmlns:a16="http://schemas.microsoft.com/office/drawing/2014/main" id="{B023A243-0960-4DC8-9EC7-C719273F7D37}"/>
              </a:ext>
            </a:extLst>
          </p:cNvPr>
          <p:cNvSpPr/>
          <p:nvPr/>
        </p:nvSpPr>
        <p:spPr>
          <a:xfrm>
            <a:off x="876575" y="5430194"/>
            <a:ext cx="108667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Logging</a:t>
            </a:r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model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activity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2" name="Grafika 21" descr="Strzałka — lekkie zakrzywienie">
            <a:extLst>
              <a:ext uri="{FF2B5EF4-FFF2-40B4-BE49-F238E27FC236}">
                <a16:creationId xmlns:a16="http://schemas.microsoft.com/office/drawing/2014/main" id="{467FBE54-9E77-4FE1-98AB-FCB59C2B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659244" flipV="1">
            <a:off x="4644647" y="1799009"/>
            <a:ext cx="2347176" cy="625521"/>
          </a:xfrm>
          <a:prstGeom prst="rect">
            <a:avLst/>
          </a:prstGeom>
        </p:spPr>
      </p:pic>
      <p:pic>
        <p:nvPicPr>
          <p:cNvPr id="23" name="Grafika 22" descr="Strzałka — lekkie zakrzywienie">
            <a:extLst>
              <a:ext uri="{FF2B5EF4-FFF2-40B4-BE49-F238E27FC236}">
                <a16:creationId xmlns:a16="http://schemas.microsoft.com/office/drawing/2014/main" id="{7E9C5985-8625-4E32-B4E0-2984BFA678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13130" flipV="1">
            <a:off x="5146634" y="2884542"/>
            <a:ext cx="1771376" cy="625521"/>
          </a:xfrm>
          <a:prstGeom prst="rect">
            <a:avLst/>
          </a:prstGeom>
        </p:spPr>
      </p:pic>
      <p:pic>
        <p:nvPicPr>
          <p:cNvPr id="24" name="Grafika 23" descr="Strzałka — lekkie zakrzywienie">
            <a:extLst>
              <a:ext uri="{FF2B5EF4-FFF2-40B4-BE49-F238E27FC236}">
                <a16:creationId xmlns:a16="http://schemas.microsoft.com/office/drawing/2014/main" id="{6C66B49C-17B4-490C-B18B-CB5C708BB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00375" flipV="1">
            <a:off x="5834661" y="3930086"/>
            <a:ext cx="1098318" cy="625521"/>
          </a:xfrm>
          <a:prstGeom prst="rect">
            <a:avLst/>
          </a:prstGeom>
        </p:spPr>
      </p:pic>
      <p:sp>
        <p:nvSpPr>
          <p:cNvPr id="25" name="Strzałka: wygięta w górę 24">
            <a:extLst>
              <a:ext uri="{FF2B5EF4-FFF2-40B4-BE49-F238E27FC236}">
                <a16:creationId xmlns:a16="http://schemas.microsoft.com/office/drawing/2014/main" id="{4683D8BC-DE72-4E0B-80E6-D481DF5CFC45}"/>
              </a:ext>
            </a:extLst>
          </p:cNvPr>
          <p:cNvSpPr/>
          <p:nvPr/>
        </p:nvSpPr>
        <p:spPr>
          <a:xfrm rot="5400000">
            <a:off x="1151135" y="2932732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Strzałka: wygięta w górę 25">
            <a:extLst>
              <a:ext uri="{FF2B5EF4-FFF2-40B4-BE49-F238E27FC236}">
                <a16:creationId xmlns:a16="http://schemas.microsoft.com/office/drawing/2014/main" id="{F4111A8C-50BF-4126-89A2-4EA4BE9A71C4}"/>
              </a:ext>
            </a:extLst>
          </p:cNvPr>
          <p:cNvSpPr/>
          <p:nvPr/>
        </p:nvSpPr>
        <p:spPr>
          <a:xfrm rot="5400000">
            <a:off x="2035686" y="3743792"/>
            <a:ext cx="503583" cy="628101"/>
          </a:xfrm>
          <a:prstGeom prst="bentUpArrow">
            <a:avLst>
              <a:gd name="adj1" fmla="val 33854"/>
              <a:gd name="adj2" fmla="val 25000"/>
              <a:gd name="adj3" fmla="val 49347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980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2" name="Grupa 21">
            <a:extLst>
              <a:ext uri="{FF2B5EF4-FFF2-40B4-BE49-F238E27FC236}">
                <a16:creationId xmlns:a16="http://schemas.microsoft.com/office/drawing/2014/main" id="{E48DC330-8B39-4005-928C-5ED988AC3574}"/>
              </a:ext>
            </a:extLst>
          </p:cNvPr>
          <p:cNvGrpSpPr/>
          <p:nvPr/>
        </p:nvGrpSpPr>
        <p:grpSpPr>
          <a:xfrm>
            <a:off x="3102485" y="-426952"/>
            <a:ext cx="6412575" cy="6125387"/>
            <a:chOff x="3319689" y="116387"/>
            <a:chExt cx="5718293" cy="5719605"/>
          </a:xfrm>
        </p:grpSpPr>
        <p:grpSp>
          <p:nvGrpSpPr>
            <p:cNvPr id="20" name="Grupa 19">
              <a:extLst>
                <a:ext uri="{FF2B5EF4-FFF2-40B4-BE49-F238E27FC236}">
                  <a16:creationId xmlns:a16="http://schemas.microsoft.com/office/drawing/2014/main" id="{721B3AF4-A957-4B74-80AE-28D352C23C17}"/>
                </a:ext>
              </a:extLst>
            </p:cNvPr>
            <p:cNvGrpSpPr/>
            <p:nvPr/>
          </p:nvGrpSpPr>
          <p:grpSpPr>
            <a:xfrm>
              <a:off x="3319689" y="116387"/>
              <a:ext cx="5718293" cy="5719605"/>
              <a:chOff x="3319689" y="116387"/>
              <a:chExt cx="5718293" cy="5719605"/>
            </a:xfrm>
          </p:grpSpPr>
          <p:pic>
            <p:nvPicPr>
              <p:cNvPr id="6" name="Grafika 5" descr="Elementy układanki">
                <a:extLst>
                  <a:ext uri="{FF2B5EF4-FFF2-40B4-BE49-F238E27FC236}">
                    <a16:creationId xmlns:a16="http://schemas.microsoft.com/office/drawing/2014/main" id="{498CC9C3-E0D4-43A2-A625-8E4B4E9F07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405829" y="203839"/>
                <a:ext cx="5632153" cy="5632153"/>
              </a:xfrm>
              <a:prstGeom prst="rect">
                <a:avLst/>
              </a:prstGeom>
            </p:spPr>
          </p:pic>
          <p:pic>
            <p:nvPicPr>
              <p:cNvPr id="19" name="Grafika 18" descr="Elementy układanki">
                <a:extLst>
                  <a:ext uri="{FF2B5EF4-FFF2-40B4-BE49-F238E27FC236}">
                    <a16:creationId xmlns:a16="http://schemas.microsoft.com/office/drawing/2014/main" id="{BEE854B6-AD4A-4FDF-BC55-83DDE2AB4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19689" y="116387"/>
                <a:ext cx="5632153" cy="5632153"/>
              </a:xfrm>
              <a:prstGeom prst="rect">
                <a:avLst/>
              </a:prstGeom>
            </p:spPr>
          </p:pic>
        </p:grpSp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B7292E6B-C03F-459E-88CC-514C6DB0F1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57" b="24477"/>
            <a:stretch/>
          </p:blipFill>
          <p:spPr>
            <a:xfrm>
              <a:off x="4075296" y="3880221"/>
              <a:ext cx="1649644" cy="651594"/>
            </a:xfrm>
            <a:prstGeom prst="rect">
              <a:avLst/>
            </a:prstGeom>
          </p:spPr>
        </p:pic>
        <p:pic>
          <p:nvPicPr>
            <p:cNvPr id="18" name="Obraz 17">
              <a:extLst>
                <a:ext uri="{FF2B5EF4-FFF2-40B4-BE49-F238E27FC236}">
                  <a16:creationId xmlns:a16="http://schemas.microsoft.com/office/drawing/2014/main" id="{26E65C98-CDD5-4644-AB1C-10853A1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296" y="1696802"/>
              <a:ext cx="1353050" cy="1504369"/>
            </a:xfrm>
            <a:prstGeom prst="rect">
              <a:avLst/>
            </a:prstGeom>
          </p:spPr>
        </p:pic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9E576892-78C5-43B9-8A5A-9B6103A5B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76932">
              <a:off x="6480355" y="1252637"/>
              <a:ext cx="1502490" cy="1126867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50C29F4D-376C-4D3F-8D67-4974EBF30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407" y="3725308"/>
              <a:ext cx="806507" cy="806507"/>
            </a:xfrm>
            <a:prstGeom prst="rect">
              <a:avLst/>
            </a:prstGeom>
          </p:spPr>
        </p:pic>
      </p:grpSp>
      <p:sp>
        <p:nvSpPr>
          <p:cNvPr id="23" name="Prostokąt 22">
            <a:extLst>
              <a:ext uri="{FF2B5EF4-FFF2-40B4-BE49-F238E27FC236}">
                <a16:creationId xmlns:a16="http://schemas.microsoft.com/office/drawing/2014/main" id="{54918218-0A69-4E1F-BC91-B47328F4474D}"/>
              </a:ext>
            </a:extLst>
          </p:cNvPr>
          <p:cNvSpPr/>
          <p:nvPr/>
        </p:nvSpPr>
        <p:spPr>
          <a:xfrm>
            <a:off x="153944" y="4893718"/>
            <a:ext cx="1194529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Setting up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your</a:t>
            </a: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controlled development environment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359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99DC917-0735-4C11-B09D-798136732E7B}"/>
              </a:ext>
            </a:extLst>
          </p:cNvPr>
          <p:cNvSpPr/>
          <p:nvPr/>
        </p:nvSpPr>
        <p:spPr>
          <a:xfrm>
            <a:off x="876575" y="5430194"/>
            <a:ext cx="108667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Connecting</a:t>
            </a:r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Products to Hierarchy</a:t>
            </a:r>
            <a:endParaRPr lang="pl-PL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BD5CB-0D2D-43AA-B4BF-144AEB672580}"/>
              </a:ext>
            </a:extLst>
          </p:cNvPr>
          <p:cNvGrpSpPr/>
          <p:nvPr/>
        </p:nvGrpSpPr>
        <p:grpSpPr>
          <a:xfrm>
            <a:off x="2416763" y="-16351"/>
            <a:ext cx="8187363" cy="4359479"/>
            <a:chOff x="3618561" y="277466"/>
            <a:chExt cx="5334702" cy="5286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EEFD1-ECD0-4833-AA01-6964D5460ED8}"/>
                </a:ext>
              </a:extLst>
            </p:cNvPr>
            <p:cNvGrpSpPr/>
            <p:nvPr/>
          </p:nvGrpSpPr>
          <p:grpSpPr>
            <a:xfrm>
              <a:off x="3672640" y="316796"/>
              <a:ext cx="5280623" cy="5247617"/>
              <a:chOff x="4664294" y="138060"/>
              <a:chExt cx="5280623" cy="5247617"/>
            </a:xfrm>
          </p:grpSpPr>
          <p:pic>
            <p:nvPicPr>
              <p:cNvPr id="8" name="Graphic 7" descr="Network diagram">
                <a:extLst>
                  <a:ext uri="{FF2B5EF4-FFF2-40B4-BE49-F238E27FC236}">
                    <a16:creationId xmlns:a16="http://schemas.microsoft.com/office/drawing/2014/main" id="{AC8BD2D9-26D8-4842-BD3D-5212D1B9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9" name="Graphic 8" descr="Network diagram">
                <a:extLst>
                  <a:ext uri="{FF2B5EF4-FFF2-40B4-BE49-F238E27FC236}">
                    <a16:creationId xmlns:a16="http://schemas.microsoft.com/office/drawing/2014/main" id="{9A4BAC2E-86D3-4537-926B-60C0CFB2B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0" name="Graphic 9" descr="Network diagram">
                <a:extLst>
                  <a:ext uri="{FF2B5EF4-FFF2-40B4-BE49-F238E27FC236}">
                    <a16:creationId xmlns:a16="http://schemas.microsoft.com/office/drawing/2014/main" id="{2232C554-E5C8-40F6-9BB2-7100D852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1" name="Graphic 10" descr="Network diagram">
                <a:extLst>
                  <a:ext uri="{FF2B5EF4-FFF2-40B4-BE49-F238E27FC236}">
                    <a16:creationId xmlns:a16="http://schemas.microsoft.com/office/drawing/2014/main" id="{2ED42577-B6EA-44D2-BE06-018857D39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2" name="Graphic 11" descr="Network diagram">
                <a:extLst>
                  <a:ext uri="{FF2B5EF4-FFF2-40B4-BE49-F238E27FC236}">
                    <a16:creationId xmlns:a16="http://schemas.microsoft.com/office/drawing/2014/main" id="{9FD53E21-C0E2-4585-BAA2-78A7CE027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3B5D01-350B-4319-89F4-BFD668B7C20F}"/>
                </a:ext>
              </a:extLst>
            </p:cNvPr>
            <p:cNvGrpSpPr/>
            <p:nvPr/>
          </p:nvGrpSpPr>
          <p:grpSpPr>
            <a:xfrm>
              <a:off x="3618561" y="277466"/>
              <a:ext cx="5280623" cy="5247617"/>
              <a:chOff x="4664294" y="138060"/>
              <a:chExt cx="5280623" cy="5247617"/>
            </a:xfrm>
            <a:solidFill>
              <a:schemeClr val="bg1"/>
            </a:solidFill>
          </p:grpSpPr>
          <p:pic>
            <p:nvPicPr>
              <p:cNvPr id="14" name="Graphic 13" descr="Network diagram">
                <a:extLst>
                  <a:ext uri="{FF2B5EF4-FFF2-40B4-BE49-F238E27FC236}">
                    <a16:creationId xmlns:a16="http://schemas.microsoft.com/office/drawing/2014/main" id="{B0954412-D86B-475F-8569-1F1DEC19E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5" name="Graphic 14" descr="Network diagram">
                <a:extLst>
                  <a:ext uri="{FF2B5EF4-FFF2-40B4-BE49-F238E27FC236}">
                    <a16:creationId xmlns:a16="http://schemas.microsoft.com/office/drawing/2014/main" id="{1F6BED6F-6DF9-4937-BD8A-18017CDCA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6" name="Graphic 15" descr="Network diagram">
                <a:extLst>
                  <a:ext uri="{FF2B5EF4-FFF2-40B4-BE49-F238E27FC236}">
                    <a16:creationId xmlns:a16="http://schemas.microsoft.com/office/drawing/2014/main" id="{6304EEBA-4EDB-4044-B4A3-7486BBA10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7" name="Graphic 16" descr="Network diagram">
                <a:extLst>
                  <a:ext uri="{FF2B5EF4-FFF2-40B4-BE49-F238E27FC236}">
                    <a16:creationId xmlns:a16="http://schemas.microsoft.com/office/drawing/2014/main" id="{37687D57-3458-451A-B6C4-B4C5642C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8" name="Graphic 17" descr="Network diagram">
                <a:extLst>
                  <a:ext uri="{FF2B5EF4-FFF2-40B4-BE49-F238E27FC236}">
                    <a16:creationId xmlns:a16="http://schemas.microsoft.com/office/drawing/2014/main" id="{91D53D9D-ACC0-4D86-BF08-E7AAD3E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B8963759-DAB0-48E1-B315-83C6D42D3312}"/>
              </a:ext>
            </a:extLst>
          </p:cNvPr>
          <p:cNvGrpSpPr/>
          <p:nvPr/>
        </p:nvGrpSpPr>
        <p:grpSpPr>
          <a:xfrm>
            <a:off x="2437659" y="4314379"/>
            <a:ext cx="7776226" cy="1102586"/>
            <a:chOff x="2456838" y="4172280"/>
            <a:chExt cx="7776226" cy="1102586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695820AC-253A-46F5-88B7-0248E32F6645}"/>
                </a:ext>
              </a:extLst>
            </p:cNvPr>
            <p:cNvGrpSpPr/>
            <p:nvPr/>
          </p:nvGrpSpPr>
          <p:grpSpPr>
            <a:xfrm>
              <a:off x="2495196" y="4239390"/>
              <a:ext cx="7737868" cy="1035476"/>
              <a:chOff x="2495196" y="4239390"/>
              <a:chExt cx="7737868" cy="1035476"/>
            </a:xfrm>
          </p:grpSpPr>
          <p:pic>
            <p:nvPicPr>
              <p:cNvPr id="4" name="Grafika 3" descr="Koszykówka">
                <a:extLst>
                  <a:ext uri="{FF2B5EF4-FFF2-40B4-BE49-F238E27FC236}">
                    <a16:creationId xmlns:a16="http://schemas.microsoft.com/office/drawing/2014/main" id="{5EBFB415-0327-4482-9C7F-E52E3888C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40099" y="4439759"/>
                <a:ext cx="835107" cy="835107"/>
              </a:xfrm>
              <a:prstGeom prst="rect">
                <a:avLst/>
              </a:prstGeom>
            </p:spPr>
          </p:pic>
          <p:pic>
            <p:nvPicPr>
              <p:cNvPr id="26" name="Grafika 25" descr="Paletka i piłeczka do tenisa stołowego">
                <a:extLst>
                  <a:ext uri="{FF2B5EF4-FFF2-40B4-BE49-F238E27FC236}">
                    <a16:creationId xmlns:a16="http://schemas.microsoft.com/office/drawing/2014/main" id="{0CE72D82-6084-4523-AE9E-57D024358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88831" y="4418110"/>
                <a:ext cx="856756" cy="856756"/>
              </a:xfrm>
              <a:prstGeom prst="rect">
                <a:avLst/>
              </a:prstGeom>
            </p:spPr>
          </p:pic>
          <p:pic>
            <p:nvPicPr>
              <p:cNvPr id="29" name="Grafika 28" descr="Deskorolka">
                <a:extLst>
                  <a:ext uri="{FF2B5EF4-FFF2-40B4-BE49-F238E27FC236}">
                    <a16:creationId xmlns:a16="http://schemas.microsoft.com/office/drawing/2014/main" id="{96DBA4D0-803D-4C88-B7E3-62EC79CE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95196" y="4301694"/>
                <a:ext cx="973172" cy="973172"/>
              </a:xfrm>
              <a:prstGeom prst="rect">
                <a:avLst/>
              </a:prstGeom>
            </p:spPr>
          </p:pic>
          <p:pic>
            <p:nvPicPr>
              <p:cNvPr id="31" name="Grafika 30" descr="Łyżwa">
                <a:extLst>
                  <a:ext uri="{FF2B5EF4-FFF2-40B4-BE49-F238E27FC236}">
                    <a16:creationId xmlns:a16="http://schemas.microsoft.com/office/drawing/2014/main" id="{731C8C5D-9445-44CE-987E-9AC53018E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681993" y="4293872"/>
                <a:ext cx="980994" cy="980994"/>
              </a:xfrm>
              <a:prstGeom prst="rect">
                <a:avLst/>
              </a:prstGeom>
            </p:spPr>
          </p:pic>
          <p:pic>
            <p:nvPicPr>
              <p:cNvPr id="33" name="Grafika 32" descr="Płetwy">
                <a:extLst>
                  <a:ext uri="{FF2B5EF4-FFF2-40B4-BE49-F238E27FC236}">
                    <a16:creationId xmlns:a16="http://schemas.microsoft.com/office/drawing/2014/main" id="{023BD999-4B5C-4AC0-990D-C2D061B2C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059212" y="4350117"/>
                <a:ext cx="924749" cy="924749"/>
              </a:xfrm>
              <a:prstGeom prst="rect">
                <a:avLst/>
              </a:prstGeom>
            </p:spPr>
          </p:pic>
          <p:pic>
            <p:nvPicPr>
              <p:cNvPr id="35" name="Grafika 34" descr="Czółno">
                <a:extLst>
                  <a:ext uri="{FF2B5EF4-FFF2-40B4-BE49-F238E27FC236}">
                    <a16:creationId xmlns:a16="http://schemas.microsoft.com/office/drawing/2014/main" id="{8EC790EC-17EB-4568-8FCD-6B95CE0A4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197588" y="4239390"/>
                <a:ext cx="1035476" cy="1035476"/>
              </a:xfrm>
              <a:prstGeom prst="rect">
                <a:avLst/>
              </a:prstGeom>
            </p:spPr>
          </p:pic>
          <p:pic>
            <p:nvPicPr>
              <p:cNvPr id="37" name="Grafika 36" descr="Kij baseballowy i piłka">
                <a:extLst>
                  <a:ext uri="{FF2B5EF4-FFF2-40B4-BE49-F238E27FC236}">
                    <a16:creationId xmlns:a16="http://schemas.microsoft.com/office/drawing/2014/main" id="{6095D9D2-1DD2-4946-919E-BD02686AE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876612" y="4425004"/>
                <a:ext cx="849862" cy="849862"/>
              </a:xfrm>
              <a:prstGeom prst="rect">
                <a:avLst/>
              </a:prstGeom>
            </p:spPr>
          </p:pic>
        </p:grpSp>
        <p:grpSp>
          <p:nvGrpSpPr>
            <p:cNvPr id="39" name="Grupa 38">
              <a:extLst>
                <a:ext uri="{FF2B5EF4-FFF2-40B4-BE49-F238E27FC236}">
                  <a16:creationId xmlns:a16="http://schemas.microsoft.com/office/drawing/2014/main" id="{6B2F3F6A-B86A-4921-BF90-C4CA3D24C8CA}"/>
                </a:ext>
              </a:extLst>
            </p:cNvPr>
            <p:cNvGrpSpPr/>
            <p:nvPr/>
          </p:nvGrpSpPr>
          <p:grpSpPr>
            <a:xfrm>
              <a:off x="2456838" y="4172280"/>
              <a:ext cx="7737868" cy="1035476"/>
              <a:chOff x="2495196" y="4239390"/>
              <a:chExt cx="7737868" cy="1035476"/>
            </a:xfrm>
            <a:solidFill>
              <a:schemeClr val="bg1"/>
            </a:solidFill>
          </p:grpSpPr>
          <p:pic>
            <p:nvPicPr>
              <p:cNvPr id="40" name="Grafika 39" descr="Koszykówka">
                <a:extLst>
                  <a:ext uri="{FF2B5EF4-FFF2-40B4-BE49-F238E27FC236}">
                    <a16:creationId xmlns:a16="http://schemas.microsoft.com/office/drawing/2014/main" id="{8D18F49A-B5AB-4471-AF98-8CC6FB1D4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940099" y="4439759"/>
                <a:ext cx="835107" cy="835107"/>
              </a:xfrm>
              <a:prstGeom prst="rect">
                <a:avLst/>
              </a:prstGeom>
            </p:spPr>
          </p:pic>
          <p:pic>
            <p:nvPicPr>
              <p:cNvPr id="41" name="Grafika 40" descr="Paletka i piłeczka do tenisa stołowego">
                <a:extLst>
                  <a:ext uri="{FF2B5EF4-FFF2-40B4-BE49-F238E27FC236}">
                    <a16:creationId xmlns:a16="http://schemas.microsoft.com/office/drawing/2014/main" id="{EB2E14BC-D22B-4C63-84CA-DA3B2A299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6988831" y="4418110"/>
                <a:ext cx="856756" cy="856756"/>
              </a:xfrm>
              <a:prstGeom prst="rect">
                <a:avLst/>
              </a:prstGeom>
            </p:spPr>
          </p:pic>
          <p:pic>
            <p:nvPicPr>
              <p:cNvPr id="42" name="Grafika 41" descr="Deskorolka">
                <a:extLst>
                  <a:ext uri="{FF2B5EF4-FFF2-40B4-BE49-F238E27FC236}">
                    <a16:creationId xmlns:a16="http://schemas.microsoft.com/office/drawing/2014/main" id="{CDB8B335-062C-412F-8A48-DC7ED7F8F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2495196" y="4301694"/>
                <a:ext cx="973172" cy="973172"/>
              </a:xfrm>
              <a:prstGeom prst="rect">
                <a:avLst/>
              </a:prstGeom>
            </p:spPr>
          </p:pic>
          <p:pic>
            <p:nvPicPr>
              <p:cNvPr id="43" name="Grafika 42" descr="Łyżwa">
                <a:extLst>
                  <a:ext uri="{FF2B5EF4-FFF2-40B4-BE49-F238E27FC236}">
                    <a16:creationId xmlns:a16="http://schemas.microsoft.com/office/drawing/2014/main" id="{C5BAD54A-FCE4-44CA-A205-E9683B4CC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681993" y="4293872"/>
                <a:ext cx="980994" cy="980994"/>
              </a:xfrm>
              <a:prstGeom prst="rect">
                <a:avLst/>
              </a:prstGeom>
            </p:spPr>
          </p:pic>
          <p:pic>
            <p:nvPicPr>
              <p:cNvPr id="44" name="Grafika 43" descr="Płetwy">
                <a:extLst>
                  <a:ext uri="{FF2B5EF4-FFF2-40B4-BE49-F238E27FC236}">
                    <a16:creationId xmlns:a16="http://schemas.microsoft.com/office/drawing/2014/main" id="{BD383E46-9824-4DE1-A250-D61FB76D7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8059212" y="4350117"/>
                <a:ext cx="924749" cy="924749"/>
              </a:xfrm>
              <a:prstGeom prst="rect">
                <a:avLst/>
              </a:prstGeom>
            </p:spPr>
          </p:pic>
          <p:pic>
            <p:nvPicPr>
              <p:cNvPr id="45" name="Grafika 44" descr="Czółno">
                <a:extLst>
                  <a:ext uri="{FF2B5EF4-FFF2-40B4-BE49-F238E27FC236}">
                    <a16:creationId xmlns:a16="http://schemas.microsoft.com/office/drawing/2014/main" id="{3BD5EEED-B5E9-4269-AAC4-EFC311B1C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9197588" y="4239390"/>
                <a:ext cx="1035476" cy="1035476"/>
              </a:xfrm>
              <a:prstGeom prst="rect">
                <a:avLst/>
              </a:prstGeom>
            </p:spPr>
          </p:pic>
          <p:pic>
            <p:nvPicPr>
              <p:cNvPr id="46" name="Grafika 45" descr="Kij baseballowy i piłka">
                <a:extLst>
                  <a:ext uri="{FF2B5EF4-FFF2-40B4-BE49-F238E27FC236}">
                    <a16:creationId xmlns:a16="http://schemas.microsoft.com/office/drawing/2014/main" id="{A2024592-8239-46F1-A9F8-3B7BCB2FF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4876612" y="4425004"/>
                <a:ext cx="849862" cy="849862"/>
              </a:xfrm>
              <a:prstGeom prst="rect">
                <a:avLst/>
              </a:prstGeom>
            </p:spPr>
          </p:pic>
        </p:grpSp>
      </p:grpSp>
      <p:sp>
        <p:nvSpPr>
          <p:cNvPr id="50" name="Strzałka: w górę 49">
            <a:extLst>
              <a:ext uri="{FF2B5EF4-FFF2-40B4-BE49-F238E27FC236}">
                <a16:creationId xmlns:a16="http://schemas.microsoft.com/office/drawing/2014/main" id="{1376AA1F-D2DC-48E4-A0EF-529FC2AB3BA5}"/>
              </a:ext>
            </a:extLst>
          </p:cNvPr>
          <p:cNvSpPr/>
          <p:nvPr/>
        </p:nvSpPr>
        <p:spPr>
          <a:xfrm>
            <a:off x="8429866" y="3285143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Strzałka: w górę 51">
            <a:extLst>
              <a:ext uri="{FF2B5EF4-FFF2-40B4-BE49-F238E27FC236}">
                <a16:creationId xmlns:a16="http://schemas.microsoft.com/office/drawing/2014/main" id="{7BB90FD6-D763-4F64-95B8-6844539C0C4A}"/>
              </a:ext>
            </a:extLst>
          </p:cNvPr>
          <p:cNvSpPr/>
          <p:nvPr/>
        </p:nvSpPr>
        <p:spPr>
          <a:xfrm>
            <a:off x="5236269" y="4182478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Strzałka: w górę 52">
            <a:extLst>
              <a:ext uri="{FF2B5EF4-FFF2-40B4-BE49-F238E27FC236}">
                <a16:creationId xmlns:a16="http://schemas.microsoft.com/office/drawing/2014/main" id="{466BD911-8F3A-40DA-A343-644162B7377A}"/>
              </a:ext>
            </a:extLst>
          </p:cNvPr>
          <p:cNvSpPr/>
          <p:nvPr/>
        </p:nvSpPr>
        <p:spPr>
          <a:xfrm>
            <a:off x="6313940" y="4174602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Strzałka: w górę 53">
            <a:extLst>
              <a:ext uri="{FF2B5EF4-FFF2-40B4-BE49-F238E27FC236}">
                <a16:creationId xmlns:a16="http://schemas.microsoft.com/office/drawing/2014/main" id="{9F495D53-1A75-47BD-9DB8-BFFDF1DD2EB4}"/>
              </a:ext>
            </a:extLst>
          </p:cNvPr>
          <p:cNvSpPr/>
          <p:nvPr/>
        </p:nvSpPr>
        <p:spPr>
          <a:xfrm>
            <a:off x="7392502" y="4171313"/>
            <a:ext cx="250834" cy="235636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Strzałka: w górę 54">
            <a:extLst>
              <a:ext uri="{FF2B5EF4-FFF2-40B4-BE49-F238E27FC236}">
                <a16:creationId xmlns:a16="http://schemas.microsoft.com/office/drawing/2014/main" id="{9E861FEA-3A8F-4E0D-A599-8FA081EFADA4}"/>
              </a:ext>
            </a:extLst>
          </p:cNvPr>
          <p:cNvSpPr/>
          <p:nvPr/>
        </p:nvSpPr>
        <p:spPr>
          <a:xfrm>
            <a:off x="9572365" y="3302239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Strzałka: w górę 55">
            <a:extLst>
              <a:ext uri="{FF2B5EF4-FFF2-40B4-BE49-F238E27FC236}">
                <a16:creationId xmlns:a16="http://schemas.microsoft.com/office/drawing/2014/main" id="{45F5FDEC-B0FB-442B-9D5A-0598275530E9}"/>
              </a:ext>
            </a:extLst>
          </p:cNvPr>
          <p:cNvSpPr/>
          <p:nvPr/>
        </p:nvSpPr>
        <p:spPr>
          <a:xfrm>
            <a:off x="4121530" y="3281795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Strzałka: w górę 56">
            <a:extLst>
              <a:ext uri="{FF2B5EF4-FFF2-40B4-BE49-F238E27FC236}">
                <a16:creationId xmlns:a16="http://schemas.microsoft.com/office/drawing/2014/main" id="{B95D1D3A-39DB-4C10-9C6A-B88431646879}"/>
              </a:ext>
            </a:extLst>
          </p:cNvPr>
          <p:cNvSpPr/>
          <p:nvPr/>
        </p:nvSpPr>
        <p:spPr>
          <a:xfrm>
            <a:off x="3068534" y="3285143"/>
            <a:ext cx="247564" cy="109154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804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99DC917-0735-4C11-B09D-798136732E7B}"/>
              </a:ext>
            </a:extLst>
          </p:cNvPr>
          <p:cNvSpPr/>
          <p:nvPr/>
        </p:nvSpPr>
        <p:spPr>
          <a:xfrm>
            <a:off x="1733845" y="5297239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Hierarchies</a:t>
            </a:r>
            <a:r>
              <a:rPr lang="pl-PL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3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NF model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BD5CB-0D2D-43AA-B4BF-144AEB672580}"/>
              </a:ext>
            </a:extLst>
          </p:cNvPr>
          <p:cNvGrpSpPr/>
          <p:nvPr/>
        </p:nvGrpSpPr>
        <p:grpSpPr>
          <a:xfrm>
            <a:off x="2809154" y="345043"/>
            <a:ext cx="6790993" cy="5286947"/>
            <a:chOff x="3618561" y="277466"/>
            <a:chExt cx="5334702" cy="5286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BEEFD1-ECD0-4833-AA01-6964D5460ED8}"/>
                </a:ext>
              </a:extLst>
            </p:cNvPr>
            <p:cNvGrpSpPr/>
            <p:nvPr/>
          </p:nvGrpSpPr>
          <p:grpSpPr>
            <a:xfrm>
              <a:off x="3672640" y="316796"/>
              <a:ext cx="5280623" cy="5247617"/>
              <a:chOff x="4664294" y="138060"/>
              <a:chExt cx="5280623" cy="5247617"/>
            </a:xfrm>
          </p:grpSpPr>
          <p:pic>
            <p:nvPicPr>
              <p:cNvPr id="8" name="Graphic 7" descr="Network diagram">
                <a:extLst>
                  <a:ext uri="{FF2B5EF4-FFF2-40B4-BE49-F238E27FC236}">
                    <a16:creationId xmlns:a16="http://schemas.microsoft.com/office/drawing/2014/main" id="{AC8BD2D9-26D8-4842-BD3D-5212D1B9F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9" name="Graphic 8" descr="Network diagram">
                <a:extLst>
                  <a:ext uri="{FF2B5EF4-FFF2-40B4-BE49-F238E27FC236}">
                    <a16:creationId xmlns:a16="http://schemas.microsoft.com/office/drawing/2014/main" id="{9A4BAC2E-86D3-4537-926B-60C0CFB2B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0" name="Graphic 9" descr="Network diagram">
                <a:extLst>
                  <a:ext uri="{FF2B5EF4-FFF2-40B4-BE49-F238E27FC236}">
                    <a16:creationId xmlns:a16="http://schemas.microsoft.com/office/drawing/2014/main" id="{2232C554-E5C8-40F6-9BB2-7100D8522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1" name="Graphic 10" descr="Network diagram">
                <a:extLst>
                  <a:ext uri="{FF2B5EF4-FFF2-40B4-BE49-F238E27FC236}">
                    <a16:creationId xmlns:a16="http://schemas.microsoft.com/office/drawing/2014/main" id="{2ED42577-B6EA-44D2-BE06-018857D39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2" name="Graphic 11" descr="Network diagram">
                <a:extLst>
                  <a:ext uri="{FF2B5EF4-FFF2-40B4-BE49-F238E27FC236}">
                    <a16:creationId xmlns:a16="http://schemas.microsoft.com/office/drawing/2014/main" id="{9FD53E21-C0E2-4585-BAA2-78A7CE0274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3B5D01-350B-4319-89F4-BFD668B7C20F}"/>
                </a:ext>
              </a:extLst>
            </p:cNvPr>
            <p:cNvGrpSpPr/>
            <p:nvPr/>
          </p:nvGrpSpPr>
          <p:grpSpPr>
            <a:xfrm>
              <a:off x="3618561" y="277466"/>
              <a:ext cx="5280623" cy="5247617"/>
              <a:chOff x="4664294" y="138060"/>
              <a:chExt cx="5280623" cy="5247617"/>
            </a:xfrm>
            <a:solidFill>
              <a:schemeClr val="bg1"/>
            </a:solidFill>
          </p:grpSpPr>
          <p:pic>
            <p:nvPicPr>
              <p:cNvPr id="14" name="Graphic 13" descr="Network diagram">
                <a:extLst>
                  <a:ext uri="{FF2B5EF4-FFF2-40B4-BE49-F238E27FC236}">
                    <a16:creationId xmlns:a16="http://schemas.microsoft.com/office/drawing/2014/main" id="{B0954412-D86B-475F-8569-1F1DEC19E7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2903032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5" name="Graphic 14" descr="Network diagram">
                <a:extLst>
                  <a:ext uri="{FF2B5EF4-FFF2-40B4-BE49-F238E27FC236}">
                    <a16:creationId xmlns:a16="http://schemas.microsoft.com/office/drawing/2014/main" id="{1F6BED6F-6DF9-4937-BD8A-18017CDCA8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64294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6" name="Graphic 15" descr="Network diagram">
                <a:extLst>
                  <a:ext uri="{FF2B5EF4-FFF2-40B4-BE49-F238E27FC236}">
                    <a16:creationId xmlns:a16="http://schemas.microsoft.com/office/drawing/2014/main" id="{6304EEBA-4EDB-4044-B4A3-7486BBA10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6057899" y="1520546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7" name="Graphic 16" descr="Network diagram">
                <a:extLst>
                  <a:ext uri="{FF2B5EF4-FFF2-40B4-BE49-F238E27FC236}">
                    <a16:creationId xmlns:a16="http://schemas.microsoft.com/office/drawing/2014/main" id="{37687D57-3458-451A-B6C4-B4C5642C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7462272" y="1520545"/>
                <a:ext cx="2482645" cy="2482645"/>
              </a:xfrm>
              <a:prstGeom prst="rect">
                <a:avLst/>
              </a:prstGeom>
            </p:spPr>
          </p:pic>
          <p:pic>
            <p:nvPicPr>
              <p:cNvPr id="18" name="Graphic 17" descr="Network diagram">
                <a:extLst>
                  <a:ext uri="{FF2B5EF4-FFF2-40B4-BE49-F238E27FC236}">
                    <a16:creationId xmlns:a16="http://schemas.microsoft.com/office/drawing/2014/main" id="{91D53D9D-ACC0-4D86-BF08-E7AAD3E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361096" y="138060"/>
                <a:ext cx="2482645" cy="2482645"/>
              </a:xfrm>
              <a:prstGeom prst="rect">
                <a:avLst/>
              </a:prstGeom>
            </p:spPr>
          </p:pic>
        </p:grpSp>
      </p:grpSp>
      <p:sp>
        <p:nvSpPr>
          <p:cNvPr id="19" name="Prostokąt 5">
            <a:extLst>
              <a:ext uri="{FF2B5EF4-FFF2-40B4-BE49-F238E27FC236}">
                <a16:creationId xmlns:a16="http://schemas.microsoft.com/office/drawing/2014/main" id="{1B43E6F2-2082-439D-937C-CEA7CDAA3625}"/>
              </a:ext>
            </a:extLst>
          </p:cNvPr>
          <p:cNvSpPr/>
          <p:nvPr/>
        </p:nvSpPr>
        <p:spPr>
          <a:xfrm>
            <a:off x="7956826" y="2089428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Prostokąt 5">
            <a:extLst>
              <a:ext uri="{FF2B5EF4-FFF2-40B4-BE49-F238E27FC236}">
                <a16:creationId xmlns:a16="http://schemas.microsoft.com/office/drawing/2014/main" id="{8D41FCAD-DB38-464F-9E2A-A498D9521B79}"/>
              </a:ext>
            </a:extLst>
          </p:cNvPr>
          <p:cNvSpPr/>
          <p:nvPr/>
        </p:nvSpPr>
        <p:spPr>
          <a:xfrm>
            <a:off x="2946838" y="218930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Prostokąt 5">
            <a:extLst>
              <a:ext uri="{FF2B5EF4-FFF2-40B4-BE49-F238E27FC236}">
                <a16:creationId xmlns:a16="http://schemas.microsoft.com/office/drawing/2014/main" id="{EAB03A0E-C12B-4DAF-B74C-223ADD2F03F5}"/>
              </a:ext>
            </a:extLst>
          </p:cNvPr>
          <p:cNvSpPr/>
          <p:nvPr/>
        </p:nvSpPr>
        <p:spPr>
          <a:xfrm>
            <a:off x="5251516" y="731925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Parent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Prostokąt 5">
            <a:extLst>
              <a:ext uri="{FF2B5EF4-FFF2-40B4-BE49-F238E27FC236}">
                <a16:creationId xmlns:a16="http://schemas.microsoft.com/office/drawing/2014/main" id="{72C956D3-E1DE-4678-B3DC-B6CFBCCC08EA}"/>
              </a:ext>
            </a:extLst>
          </p:cNvPr>
          <p:cNvSpPr/>
          <p:nvPr/>
        </p:nvSpPr>
        <p:spPr>
          <a:xfrm>
            <a:off x="2159971" y="347753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Prostokąt 5">
            <a:extLst>
              <a:ext uri="{FF2B5EF4-FFF2-40B4-BE49-F238E27FC236}">
                <a16:creationId xmlns:a16="http://schemas.microsoft.com/office/drawing/2014/main" id="{5A06780C-2225-4B77-B1E9-703AD88C3CE6}"/>
              </a:ext>
            </a:extLst>
          </p:cNvPr>
          <p:cNvSpPr/>
          <p:nvPr/>
        </p:nvSpPr>
        <p:spPr>
          <a:xfrm>
            <a:off x="8754436" y="347828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Prostokąt 5">
            <a:extLst>
              <a:ext uri="{FF2B5EF4-FFF2-40B4-BE49-F238E27FC236}">
                <a16:creationId xmlns:a16="http://schemas.microsoft.com/office/drawing/2014/main" id="{ACD7B25E-8B69-498C-B05F-4CEC92AA846A}"/>
              </a:ext>
            </a:extLst>
          </p:cNvPr>
          <p:cNvSpPr/>
          <p:nvPr/>
        </p:nvSpPr>
        <p:spPr>
          <a:xfrm>
            <a:off x="6986596" y="4877464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Prostokąt 5">
            <a:extLst>
              <a:ext uri="{FF2B5EF4-FFF2-40B4-BE49-F238E27FC236}">
                <a16:creationId xmlns:a16="http://schemas.microsoft.com/office/drawing/2014/main" id="{F5326095-281A-4DC8-A815-84B539397D48}"/>
              </a:ext>
            </a:extLst>
          </p:cNvPr>
          <p:cNvSpPr/>
          <p:nvPr/>
        </p:nvSpPr>
        <p:spPr>
          <a:xfrm>
            <a:off x="2957965" y="1951031"/>
            <a:ext cx="13886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Child</a:t>
            </a:r>
            <a:endParaRPr lang="pl-PL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195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C6B68EBD-F23C-46B7-A6D9-E40BF4D08562}"/>
              </a:ext>
            </a:extLst>
          </p:cNvPr>
          <p:cNvGrpSpPr/>
          <p:nvPr/>
        </p:nvGrpSpPr>
        <p:grpSpPr>
          <a:xfrm>
            <a:off x="3924227" y="1260915"/>
            <a:ext cx="3934488" cy="4122758"/>
            <a:chOff x="4035804" y="1692618"/>
            <a:chExt cx="3934488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4660453" y="20026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4286460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5074008" y="18015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5615612" y="16926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6138386" y="17341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6569588" y="18876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6970763" y="208864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7249059" y="232612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4592396" y="52587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4884326" y="54514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5315404" y="5587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7691996" y="421812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6638353" y="27598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5746482" y="19986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5897878" y="226469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5836002" y="26783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6203682" y="245580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6208463" y="28412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4035804" y="46835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4314100" y="49428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5746482" y="561433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6150377" y="5590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6551138" y="54597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6970763" y="525040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7291446" y="49374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7564608" y="45830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5308636" y="21803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5303074" y="267481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6532623" y="232381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4643198" y="28009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4949002" y="299203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4953783" y="337749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4840655" y="246256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6274105" y="436673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6093322" y="500415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6579909" y="4557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6584690" y="494330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5612408" y="523828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7134203" y="4425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4560314" y="41158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4755410" y="3773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4932775" y="42787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5256935" y="37613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6737413" y="33465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6672575" y="3933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7043217" y="3537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7047998" y="39231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6367125" y="359778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4937837" y="455018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4875961" y="496386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5243641" y="474128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5248422" y="512674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4458554" y="45371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5865228" y="45956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5586932" y="305216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5601649" y="354641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5969329" y="332383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5974110" y="3709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5293237" y="33839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6298270" y="319184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5606238" y="386976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5416445" y="42179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6159495" y="415429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91" name="Wybuch: 14 punktów 90">
            <a:extLst>
              <a:ext uri="{FF2B5EF4-FFF2-40B4-BE49-F238E27FC236}">
                <a16:creationId xmlns:a16="http://schemas.microsoft.com/office/drawing/2014/main" id="{226CEF7E-8225-46BB-B0B2-6A5CC372270D}"/>
              </a:ext>
            </a:extLst>
          </p:cNvPr>
          <p:cNvSpPr/>
          <p:nvPr/>
        </p:nvSpPr>
        <p:spPr>
          <a:xfrm>
            <a:off x="6998334" y="79983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0198486">
            <a:off x="4819000" y="2860289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Strzałka: zakrzywiona w lewo 92">
            <a:extLst>
              <a:ext uri="{FF2B5EF4-FFF2-40B4-BE49-F238E27FC236}">
                <a16:creationId xmlns:a16="http://schemas.microsoft.com/office/drawing/2014/main" id="{0DD5CA91-1C69-41F8-AE6C-EE59239BAD1C}"/>
              </a:ext>
            </a:extLst>
          </p:cNvPr>
          <p:cNvSpPr/>
          <p:nvPr/>
        </p:nvSpPr>
        <p:spPr>
          <a:xfrm rot="10198486" flipH="1">
            <a:off x="5831369" y="2689945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Strzałka: zakrzywiona w lewo 93">
            <a:extLst>
              <a:ext uri="{FF2B5EF4-FFF2-40B4-BE49-F238E27FC236}">
                <a16:creationId xmlns:a16="http://schemas.microsoft.com/office/drawing/2014/main" id="{3C7558B0-75D8-4382-92DD-DAC10DD90BE3}"/>
              </a:ext>
            </a:extLst>
          </p:cNvPr>
          <p:cNvSpPr/>
          <p:nvPr/>
        </p:nvSpPr>
        <p:spPr>
          <a:xfrm rot="10800000">
            <a:off x="4835962" y="2695541"/>
            <a:ext cx="1040397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Strzałka: zakrzywiona w lewo 94">
            <a:extLst>
              <a:ext uri="{FF2B5EF4-FFF2-40B4-BE49-F238E27FC236}">
                <a16:creationId xmlns:a16="http://schemas.microsoft.com/office/drawing/2014/main" id="{BA245C58-BBE6-42CC-99A9-7704DEAD8630}"/>
              </a:ext>
            </a:extLst>
          </p:cNvPr>
          <p:cNvSpPr/>
          <p:nvPr/>
        </p:nvSpPr>
        <p:spPr>
          <a:xfrm rot="9851956" flipH="1">
            <a:off x="5800776" y="2572237"/>
            <a:ext cx="973029" cy="551868"/>
          </a:xfrm>
          <a:prstGeom prst="curvedLeftArrow">
            <a:avLst>
              <a:gd name="adj1" fmla="val 28769"/>
              <a:gd name="adj2" fmla="val 28769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99" name="Grupa 98">
            <a:extLst>
              <a:ext uri="{FF2B5EF4-FFF2-40B4-BE49-F238E27FC236}">
                <a16:creationId xmlns:a16="http://schemas.microsoft.com/office/drawing/2014/main" id="{520F4136-D7DD-4620-AC6B-0BF8C21A6855}"/>
              </a:ext>
            </a:extLst>
          </p:cNvPr>
          <p:cNvGrpSpPr/>
          <p:nvPr/>
        </p:nvGrpSpPr>
        <p:grpSpPr>
          <a:xfrm>
            <a:off x="6719259" y="1991878"/>
            <a:ext cx="4087337" cy="1072889"/>
            <a:chOff x="6671306" y="2347787"/>
            <a:chExt cx="4087337" cy="1072889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A7ECA0C1-F188-4332-B443-3583DCD560C9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" name="Dowolny kształt: kształt 104">
              <a:extLst>
                <a:ext uri="{FF2B5EF4-FFF2-40B4-BE49-F238E27FC236}">
                  <a16:creationId xmlns:a16="http://schemas.microsoft.com/office/drawing/2014/main" id="{9B39A310-3279-4DCE-848F-EB9CC5701E72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" name="Dowolny kształt: kształt 105">
              <a:extLst>
                <a:ext uri="{FF2B5EF4-FFF2-40B4-BE49-F238E27FC236}">
                  <a16:creationId xmlns:a16="http://schemas.microsoft.com/office/drawing/2014/main" id="{E3558BA7-2981-4C0D-A3A9-8AA7FB36EF6C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07" name="Grupa 106">
            <a:extLst>
              <a:ext uri="{FF2B5EF4-FFF2-40B4-BE49-F238E27FC236}">
                <a16:creationId xmlns:a16="http://schemas.microsoft.com/office/drawing/2014/main" id="{497E47CD-6A2B-4E96-A7F7-D40E75A8F4AC}"/>
              </a:ext>
            </a:extLst>
          </p:cNvPr>
          <p:cNvGrpSpPr/>
          <p:nvPr/>
        </p:nvGrpSpPr>
        <p:grpSpPr>
          <a:xfrm rot="1376774">
            <a:off x="6608179" y="3314879"/>
            <a:ext cx="4535071" cy="660104"/>
            <a:chOff x="6671306" y="2347787"/>
            <a:chExt cx="4087337" cy="1072889"/>
          </a:xfrm>
        </p:grpSpPr>
        <p:sp>
          <p:nvSpPr>
            <p:cNvPr id="108" name="Dowolny kształt: kształt 107">
              <a:extLst>
                <a:ext uri="{FF2B5EF4-FFF2-40B4-BE49-F238E27FC236}">
                  <a16:creationId xmlns:a16="http://schemas.microsoft.com/office/drawing/2014/main" id="{6E78E074-A2CE-40E0-9113-8EF45C00B52B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9" name="Dowolny kształt: kształt 108">
              <a:extLst>
                <a:ext uri="{FF2B5EF4-FFF2-40B4-BE49-F238E27FC236}">
                  <a16:creationId xmlns:a16="http://schemas.microsoft.com/office/drawing/2014/main" id="{87E4A49B-DEA7-4F23-A63C-A8C99859C6B7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Dowolny kształt: kształt 109">
              <a:extLst>
                <a:ext uri="{FF2B5EF4-FFF2-40B4-BE49-F238E27FC236}">
                  <a16:creationId xmlns:a16="http://schemas.microsoft.com/office/drawing/2014/main" id="{2953C2D2-EB94-4CB8-9B51-C114E4C521EB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1" name="Grupa 110">
            <a:extLst>
              <a:ext uri="{FF2B5EF4-FFF2-40B4-BE49-F238E27FC236}">
                <a16:creationId xmlns:a16="http://schemas.microsoft.com/office/drawing/2014/main" id="{07F7428D-14B0-4C52-85FB-208BAA51046E}"/>
              </a:ext>
            </a:extLst>
          </p:cNvPr>
          <p:cNvGrpSpPr/>
          <p:nvPr/>
        </p:nvGrpSpPr>
        <p:grpSpPr>
          <a:xfrm rot="12308628">
            <a:off x="1088903" y="1966953"/>
            <a:ext cx="3867441" cy="1072889"/>
            <a:chOff x="6671306" y="2347787"/>
            <a:chExt cx="4087337" cy="1072889"/>
          </a:xfrm>
        </p:grpSpPr>
        <p:sp>
          <p:nvSpPr>
            <p:cNvPr id="112" name="Dowolny kształt: kształt 111">
              <a:extLst>
                <a:ext uri="{FF2B5EF4-FFF2-40B4-BE49-F238E27FC236}">
                  <a16:creationId xmlns:a16="http://schemas.microsoft.com/office/drawing/2014/main" id="{291ED517-ADEE-4F04-9F4C-E8460B1B2A3E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3" name="Dowolny kształt: kształt 112">
              <a:extLst>
                <a:ext uri="{FF2B5EF4-FFF2-40B4-BE49-F238E27FC236}">
                  <a16:creationId xmlns:a16="http://schemas.microsoft.com/office/drawing/2014/main" id="{7CF9EBAC-BFF4-449F-B1FA-CAA96E9BC090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4" name="Dowolny kształt: kształt 113">
              <a:extLst>
                <a:ext uri="{FF2B5EF4-FFF2-40B4-BE49-F238E27FC236}">
                  <a16:creationId xmlns:a16="http://schemas.microsoft.com/office/drawing/2014/main" id="{1188EE78-AA4C-4D56-BEA2-96BD8EDF467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5" name="Grupa 114">
            <a:extLst>
              <a:ext uri="{FF2B5EF4-FFF2-40B4-BE49-F238E27FC236}">
                <a16:creationId xmlns:a16="http://schemas.microsoft.com/office/drawing/2014/main" id="{760FFEB1-761D-4175-B401-F29FBA08F39D}"/>
              </a:ext>
            </a:extLst>
          </p:cNvPr>
          <p:cNvGrpSpPr/>
          <p:nvPr/>
        </p:nvGrpSpPr>
        <p:grpSpPr>
          <a:xfrm rot="9532454">
            <a:off x="553660" y="3754538"/>
            <a:ext cx="4535071" cy="660104"/>
            <a:chOff x="6671306" y="2347787"/>
            <a:chExt cx="4087337" cy="1072889"/>
          </a:xfrm>
        </p:grpSpPr>
        <p:sp>
          <p:nvSpPr>
            <p:cNvPr id="116" name="Dowolny kształt: kształt 115">
              <a:extLst>
                <a:ext uri="{FF2B5EF4-FFF2-40B4-BE49-F238E27FC236}">
                  <a16:creationId xmlns:a16="http://schemas.microsoft.com/office/drawing/2014/main" id="{A3C97F48-E45F-4C24-BC42-ADE3016BB4E1}"/>
                </a:ext>
              </a:extLst>
            </p:cNvPr>
            <p:cNvSpPr/>
            <p:nvPr/>
          </p:nvSpPr>
          <p:spPr>
            <a:xfrm>
              <a:off x="6671306" y="2347787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7" name="Dowolny kształt: kształt 116">
              <a:extLst>
                <a:ext uri="{FF2B5EF4-FFF2-40B4-BE49-F238E27FC236}">
                  <a16:creationId xmlns:a16="http://schemas.microsoft.com/office/drawing/2014/main" id="{A8C90A24-6B45-46DD-8B37-FED4223066F5}"/>
                </a:ext>
              </a:extLst>
            </p:cNvPr>
            <p:cNvSpPr/>
            <p:nvPr/>
          </p:nvSpPr>
          <p:spPr>
            <a:xfrm>
              <a:off x="6700356" y="2419835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8" name="Dowolny kształt: kształt 117">
              <a:extLst>
                <a:ext uri="{FF2B5EF4-FFF2-40B4-BE49-F238E27FC236}">
                  <a16:creationId xmlns:a16="http://schemas.microsoft.com/office/drawing/2014/main" id="{27280A66-921D-4AA8-8B5A-9A46F88BB1C0}"/>
                </a:ext>
              </a:extLst>
            </p:cNvPr>
            <p:cNvSpPr/>
            <p:nvPr/>
          </p:nvSpPr>
          <p:spPr>
            <a:xfrm>
              <a:off x="6702289" y="2490188"/>
              <a:ext cx="4056354" cy="930488"/>
            </a:xfrm>
            <a:custGeom>
              <a:avLst/>
              <a:gdLst>
                <a:gd name="connsiteX0" fmla="*/ 0 w 3998794"/>
                <a:gd name="connsiteY0" fmla="*/ 805218 h 1037575"/>
                <a:gd name="connsiteX1" fmla="*/ 1705970 w 3998794"/>
                <a:gd name="connsiteY1" fmla="*/ 122830 h 1037575"/>
                <a:gd name="connsiteX2" fmla="*/ 3070746 w 3998794"/>
                <a:gd name="connsiteY2" fmla="*/ 1037230 h 1037575"/>
                <a:gd name="connsiteX3" fmla="*/ 3998794 w 3998794"/>
                <a:gd name="connsiteY3" fmla="*/ 0 h 103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8794" h="1037575">
                  <a:moveTo>
                    <a:pt x="0" y="805218"/>
                  </a:moveTo>
                  <a:cubicBezTo>
                    <a:pt x="597089" y="444689"/>
                    <a:pt x="1194179" y="84161"/>
                    <a:pt x="1705970" y="122830"/>
                  </a:cubicBezTo>
                  <a:cubicBezTo>
                    <a:pt x="2217761" y="161499"/>
                    <a:pt x="2688609" y="1057702"/>
                    <a:pt x="3070746" y="1037230"/>
                  </a:cubicBezTo>
                  <a:cubicBezTo>
                    <a:pt x="3452883" y="1016758"/>
                    <a:pt x="3725838" y="508379"/>
                    <a:pt x="39987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19" name="Wybuch: 14 punktów 118">
            <a:extLst>
              <a:ext uri="{FF2B5EF4-FFF2-40B4-BE49-F238E27FC236}">
                <a16:creationId xmlns:a16="http://schemas.microsoft.com/office/drawing/2014/main" id="{1768F88B-1049-4443-A54B-A3AE2596E532}"/>
              </a:ext>
            </a:extLst>
          </p:cNvPr>
          <p:cNvSpPr/>
          <p:nvPr/>
        </p:nvSpPr>
        <p:spPr>
          <a:xfrm>
            <a:off x="4069475" y="119022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0" name="Wybuch: 14 punktów 119">
            <a:extLst>
              <a:ext uri="{FF2B5EF4-FFF2-40B4-BE49-F238E27FC236}">
                <a16:creationId xmlns:a16="http://schemas.microsoft.com/office/drawing/2014/main" id="{7C686FF7-642D-4DC1-9482-74C899FA06B7}"/>
              </a:ext>
            </a:extLst>
          </p:cNvPr>
          <p:cNvSpPr/>
          <p:nvPr/>
        </p:nvSpPr>
        <p:spPr>
          <a:xfrm>
            <a:off x="3791179" y="156035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1" name="Wybuch: 14 punktów 120">
            <a:extLst>
              <a:ext uri="{FF2B5EF4-FFF2-40B4-BE49-F238E27FC236}">
                <a16:creationId xmlns:a16="http://schemas.microsoft.com/office/drawing/2014/main" id="{BC1287CE-33FB-4944-B184-F3A019F67991}"/>
              </a:ext>
            </a:extLst>
          </p:cNvPr>
          <p:cNvSpPr/>
          <p:nvPr/>
        </p:nvSpPr>
        <p:spPr>
          <a:xfrm>
            <a:off x="3710172" y="20568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" name="Wybuch: 14 punktów 121">
            <a:extLst>
              <a:ext uri="{FF2B5EF4-FFF2-40B4-BE49-F238E27FC236}">
                <a16:creationId xmlns:a16="http://schemas.microsoft.com/office/drawing/2014/main" id="{DDE8892C-9C11-4CEB-ADAB-D3040D7BF01B}"/>
              </a:ext>
            </a:extLst>
          </p:cNvPr>
          <p:cNvSpPr/>
          <p:nvPr/>
        </p:nvSpPr>
        <p:spPr>
          <a:xfrm>
            <a:off x="4148924" y="2410826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3" name="Wybuch: 14 punktów 122">
            <a:extLst>
              <a:ext uri="{FF2B5EF4-FFF2-40B4-BE49-F238E27FC236}">
                <a16:creationId xmlns:a16="http://schemas.microsoft.com/office/drawing/2014/main" id="{7F7433D4-99A4-4DB3-9F34-88AF0CD6C376}"/>
              </a:ext>
            </a:extLst>
          </p:cNvPr>
          <p:cNvSpPr/>
          <p:nvPr/>
        </p:nvSpPr>
        <p:spPr>
          <a:xfrm>
            <a:off x="4572019" y="114829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6" name="Wybuch: 14 punktów 125">
            <a:extLst>
              <a:ext uri="{FF2B5EF4-FFF2-40B4-BE49-F238E27FC236}">
                <a16:creationId xmlns:a16="http://schemas.microsoft.com/office/drawing/2014/main" id="{804AF831-4279-4EC4-B20F-0171A417D422}"/>
              </a:ext>
            </a:extLst>
          </p:cNvPr>
          <p:cNvSpPr/>
          <p:nvPr/>
        </p:nvSpPr>
        <p:spPr>
          <a:xfrm>
            <a:off x="4688024" y="5284375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7" name="Wybuch: 14 punktów 126">
            <a:extLst>
              <a:ext uri="{FF2B5EF4-FFF2-40B4-BE49-F238E27FC236}">
                <a16:creationId xmlns:a16="http://schemas.microsoft.com/office/drawing/2014/main" id="{38360A3C-25D6-4ABB-A43C-5A63C63DAD03}"/>
              </a:ext>
            </a:extLst>
          </p:cNvPr>
          <p:cNvSpPr/>
          <p:nvPr/>
        </p:nvSpPr>
        <p:spPr>
          <a:xfrm>
            <a:off x="4068345" y="501172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8" name="Wybuch: 14 punktów 127">
            <a:extLst>
              <a:ext uri="{FF2B5EF4-FFF2-40B4-BE49-F238E27FC236}">
                <a16:creationId xmlns:a16="http://schemas.microsoft.com/office/drawing/2014/main" id="{6EECD301-40A0-49BF-B99D-E8E20CCFC2C7}"/>
              </a:ext>
            </a:extLst>
          </p:cNvPr>
          <p:cNvSpPr/>
          <p:nvPr/>
        </p:nvSpPr>
        <p:spPr>
          <a:xfrm>
            <a:off x="7585078" y="476837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9" name="Wybuch: 14 punktów 128">
            <a:extLst>
              <a:ext uri="{FF2B5EF4-FFF2-40B4-BE49-F238E27FC236}">
                <a16:creationId xmlns:a16="http://schemas.microsoft.com/office/drawing/2014/main" id="{E387DD43-A6DD-44D0-A508-D0E93AA5989B}"/>
              </a:ext>
            </a:extLst>
          </p:cNvPr>
          <p:cNvSpPr/>
          <p:nvPr/>
        </p:nvSpPr>
        <p:spPr>
          <a:xfrm>
            <a:off x="7860915" y="422666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Wybuch: 14 punktów 129">
            <a:extLst>
              <a:ext uri="{FF2B5EF4-FFF2-40B4-BE49-F238E27FC236}">
                <a16:creationId xmlns:a16="http://schemas.microsoft.com/office/drawing/2014/main" id="{C5619A89-C04D-4BFD-8AC7-59ECEC43D096}"/>
              </a:ext>
            </a:extLst>
          </p:cNvPr>
          <p:cNvSpPr/>
          <p:nvPr/>
        </p:nvSpPr>
        <p:spPr>
          <a:xfrm>
            <a:off x="6227284" y="82313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1" name="Wybuch: 14 punktów 130">
            <a:extLst>
              <a:ext uri="{FF2B5EF4-FFF2-40B4-BE49-F238E27FC236}">
                <a16:creationId xmlns:a16="http://schemas.microsoft.com/office/drawing/2014/main" id="{23C670A8-D6F2-433F-BD82-4D5673F107D9}"/>
              </a:ext>
            </a:extLst>
          </p:cNvPr>
          <p:cNvSpPr/>
          <p:nvPr/>
        </p:nvSpPr>
        <p:spPr>
          <a:xfrm>
            <a:off x="6716559" y="113848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Wybuch: 14 punktów 131">
            <a:extLst>
              <a:ext uri="{FF2B5EF4-FFF2-40B4-BE49-F238E27FC236}">
                <a16:creationId xmlns:a16="http://schemas.microsoft.com/office/drawing/2014/main" id="{C0A001FA-AEBB-42ED-926E-CF3725C92B73}"/>
              </a:ext>
            </a:extLst>
          </p:cNvPr>
          <p:cNvSpPr/>
          <p:nvPr/>
        </p:nvSpPr>
        <p:spPr>
          <a:xfrm>
            <a:off x="6536045" y="52541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7" name="Wybuch: 14 punktów 136">
            <a:extLst>
              <a:ext uri="{FF2B5EF4-FFF2-40B4-BE49-F238E27FC236}">
                <a16:creationId xmlns:a16="http://schemas.microsoft.com/office/drawing/2014/main" id="{13ACE9BB-E8FB-4F4E-B10E-8BF14A1C2919}"/>
              </a:ext>
            </a:extLst>
          </p:cNvPr>
          <p:cNvSpPr/>
          <p:nvPr/>
        </p:nvSpPr>
        <p:spPr>
          <a:xfrm>
            <a:off x="5766185" y="83908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Wybuch: 14 punktów 137">
            <a:extLst>
              <a:ext uri="{FF2B5EF4-FFF2-40B4-BE49-F238E27FC236}">
                <a16:creationId xmlns:a16="http://schemas.microsoft.com/office/drawing/2014/main" id="{8EB2C139-D405-4C2C-A485-08EEAE78EE6B}"/>
              </a:ext>
            </a:extLst>
          </p:cNvPr>
          <p:cNvSpPr/>
          <p:nvPr/>
        </p:nvSpPr>
        <p:spPr>
          <a:xfrm>
            <a:off x="5115721" y="99117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9" name="Wybuch: 14 punktów 138">
            <a:extLst>
              <a:ext uri="{FF2B5EF4-FFF2-40B4-BE49-F238E27FC236}">
                <a16:creationId xmlns:a16="http://schemas.microsoft.com/office/drawing/2014/main" id="{45750A7F-CCF0-4A53-A4FD-67A196B0C679}"/>
              </a:ext>
            </a:extLst>
          </p:cNvPr>
          <p:cNvSpPr/>
          <p:nvPr/>
        </p:nvSpPr>
        <p:spPr>
          <a:xfrm>
            <a:off x="5362006" y="650207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Wybuch: 14 punktów 139">
            <a:extLst>
              <a:ext uri="{FF2B5EF4-FFF2-40B4-BE49-F238E27FC236}">
                <a16:creationId xmlns:a16="http://schemas.microsoft.com/office/drawing/2014/main" id="{357C30D0-CEA1-4DD0-95DF-A51B4A171985}"/>
              </a:ext>
            </a:extLst>
          </p:cNvPr>
          <p:cNvSpPr/>
          <p:nvPr/>
        </p:nvSpPr>
        <p:spPr>
          <a:xfrm>
            <a:off x="4778595" y="72176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1" name="Wybuch: 14 punktów 140">
            <a:extLst>
              <a:ext uri="{FF2B5EF4-FFF2-40B4-BE49-F238E27FC236}">
                <a16:creationId xmlns:a16="http://schemas.microsoft.com/office/drawing/2014/main" id="{74B41A87-EE9A-4EA6-BCFC-4F0D562DF15F}"/>
              </a:ext>
            </a:extLst>
          </p:cNvPr>
          <p:cNvSpPr/>
          <p:nvPr/>
        </p:nvSpPr>
        <p:spPr>
          <a:xfrm>
            <a:off x="6597159" y="55201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Wybuch: 14 punktów 141">
            <a:extLst>
              <a:ext uri="{FF2B5EF4-FFF2-40B4-BE49-F238E27FC236}">
                <a16:creationId xmlns:a16="http://schemas.microsoft.com/office/drawing/2014/main" id="{6A5DC8D1-BF0C-4B74-A193-73B3BC8D80F8}"/>
              </a:ext>
            </a:extLst>
          </p:cNvPr>
          <p:cNvSpPr/>
          <p:nvPr/>
        </p:nvSpPr>
        <p:spPr>
          <a:xfrm>
            <a:off x="7137482" y="535555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3" name="Wybuch: 14 punktów 142">
            <a:extLst>
              <a:ext uri="{FF2B5EF4-FFF2-40B4-BE49-F238E27FC236}">
                <a16:creationId xmlns:a16="http://schemas.microsoft.com/office/drawing/2014/main" id="{A02E2D9C-16E3-4AEA-97B0-086CE153EFBE}"/>
              </a:ext>
            </a:extLst>
          </p:cNvPr>
          <p:cNvSpPr/>
          <p:nvPr/>
        </p:nvSpPr>
        <p:spPr>
          <a:xfrm>
            <a:off x="7254523" y="122652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Wybuch: 14 punktów 143">
            <a:extLst>
              <a:ext uri="{FF2B5EF4-FFF2-40B4-BE49-F238E27FC236}">
                <a16:creationId xmlns:a16="http://schemas.microsoft.com/office/drawing/2014/main" id="{24B4F222-C569-488B-BF9A-59C914A64083}"/>
              </a:ext>
            </a:extLst>
          </p:cNvPr>
          <p:cNvSpPr/>
          <p:nvPr/>
        </p:nvSpPr>
        <p:spPr>
          <a:xfrm>
            <a:off x="5239981" y="5577588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5" name="Wybuch: 14 punktów 144">
            <a:extLst>
              <a:ext uri="{FF2B5EF4-FFF2-40B4-BE49-F238E27FC236}">
                <a16:creationId xmlns:a16="http://schemas.microsoft.com/office/drawing/2014/main" id="{0957E863-A4BB-4B42-8B2A-92D5C0D64B56}"/>
              </a:ext>
            </a:extLst>
          </p:cNvPr>
          <p:cNvSpPr/>
          <p:nvPr/>
        </p:nvSpPr>
        <p:spPr>
          <a:xfrm>
            <a:off x="5925449" y="43314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Wybuch: 14 punktów 145">
            <a:extLst>
              <a:ext uri="{FF2B5EF4-FFF2-40B4-BE49-F238E27FC236}">
                <a16:creationId xmlns:a16="http://schemas.microsoft.com/office/drawing/2014/main" id="{CA56593B-C4A9-464C-AB93-7979EAD671F7}"/>
              </a:ext>
            </a:extLst>
          </p:cNvPr>
          <p:cNvSpPr/>
          <p:nvPr/>
        </p:nvSpPr>
        <p:spPr>
          <a:xfrm>
            <a:off x="5528278" y="34455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7" name="Wybuch: 14 punktów 146">
            <a:extLst>
              <a:ext uri="{FF2B5EF4-FFF2-40B4-BE49-F238E27FC236}">
                <a16:creationId xmlns:a16="http://schemas.microsoft.com/office/drawing/2014/main" id="{0D4827E8-C957-49D8-80E0-A9FC90C5AE97}"/>
              </a:ext>
            </a:extLst>
          </p:cNvPr>
          <p:cNvSpPr/>
          <p:nvPr/>
        </p:nvSpPr>
        <p:spPr>
          <a:xfrm>
            <a:off x="5071086" y="389920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Wybuch: 14 punktów 147">
            <a:extLst>
              <a:ext uri="{FF2B5EF4-FFF2-40B4-BE49-F238E27FC236}">
                <a16:creationId xmlns:a16="http://schemas.microsoft.com/office/drawing/2014/main" id="{470265C3-9C8B-4F53-8127-584A6878DA44}"/>
              </a:ext>
            </a:extLst>
          </p:cNvPr>
          <p:cNvSpPr/>
          <p:nvPr/>
        </p:nvSpPr>
        <p:spPr>
          <a:xfrm>
            <a:off x="4350065" y="732493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Wybuch: 14 punktów 148">
            <a:extLst>
              <a:ext uri="{FF2B5EF4-FFF2-40B4-BE49-F238E27FC236}">
                <a16:creationId xmlns:a16="http://schemas.microsoft.com/office/drawing/2014/main" id="{A65CA321-73CC-4A54-82A8-005E47CB02D1}"/>
              </a:ext>
            </a:extLst>
          </p:cNvPr>
          <p:cNvSpPr/>
          <p:nvPr/>
        </p:nvSpPr>
        <p:spPr>
          <a:xfrm>
            <a:off x="4666621" y="46023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Wybuch: 14 punktów 149">
            <a:extLst>
              <a:ext uri="{FF2B5EF4-FFF2-40B4-BE49-F238E27FC236}">
                <a16:creationId xmlns:a16="http://schemas.microsoft.com/office/drawing/2014/main" id="{8544C64E-FDDE-4529-8B97-79437FC57E0B}"/>
              </a:ext>
            </a:extLst>
          </p:cNvPr>
          <p:cNvSpPr/>
          <p:nvPr/>
        </p:nvSpPr>
        <p:spPr>
          <a:xfrm>
            <a:off x="7996552" y="4720172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1" name="Wybuch: 14 punktów 150">
            <a:extLst>
              <a:ext uri="{FF2B5EF4-FFF2-40B4-BE49-F238E27FC236}">
                <a16:creationId xmlns:a16="http://schemas.microsoft.com/office/drawing/2014/main" id="{D7E895A1-9645-4751-B3DF-5B9C282C4F41}"/>
              </a:ext>
            </a:extLst>
          </p:cNvPr>
          <p:cNvSpPr/>
          <p:nvPr/>
        </p:nvSpPr>
        <p:spPr>
          <a:xfrm>
            <a:off x="7115375" y="5035311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Wybuch: 14 punktów 151">
            <a:extLst>
              <a:ext uri="{FF2B5EF4-FFF2-40B4-BE49-F238E27FC236}">
                <a16:creationId xmlns:a16="http://schemas.microsoft.com/office/drawing/2014/main" id="{00385C72-7581-4A9F-8D48-07C70EFF94E0}"/>
              </a:ext>
            </a:extLst>
          </p:cNvPr>
          <p:cNvSpPr/>
          <p:nvPr/>
        </p:nvSpPr>
        <p:spPr>
          <a:xfrm>
            <a:off x="5925449" y="5644924"/>
            <a:ext cx="278296" cy="201040"/>
          </a:xfrm>
          <a:prstGeom prst="irregularSeal2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1" name="Obraz 100">
            <a:extLst>
              <a:ext uri="{FF2B5EF4-FFF2-40B4-BE49-F238E27FC236}">
                <a16:creationId xmlns:a16="http://schemas.microsoft.com/office/drawing/2014/main" id="{261F73A0-09BA-450D-92ED-8DB0C223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40" y="1858535"/>
            <a:ext cx="1501432" cy="510691"/>
          </a:xfrm>
          <a:prstGeom prst="rect">
            <a:avLst/>
          </a:prstGeom>
        </p:spPr>
      </p:pic>
      <p:pic>
        <p:nvPicPr>
          <p:cNvPr id="154" name="Obraz 153">
            <a:extLst>
              <a:ext uri="{FF2B5EF4-FFF2-40B4-BE49-F238E27FC236}">
                <a16:creationId xmlns:a16="http://schemas.microsoft.com/office/drawing/2014/main" id="{F99D0DFA-02E9-48AD-B8BB-C37BC1F42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25" y="3271388"/>
            <a:ext cx="1838487" cy="1378865"/>
          </a:xfrm>
          <a:prstGeom prst="rect">
            <a:avLst/>
          </a:prstGeom>
        </p:spPr>
      </p:pic>
      <p:pic>
        <p:nvPicPr>
          <p:cNvPr id="156" name="Obraz 155">
            <a:extLst>
              <a:ext uri="{FF2B5EF4-FFF2-40B4-BE49-F238E27FC236}">
                <a16:creationId xmlns:a16="http://schemas.microsoft.com/office/drawing/2014/main" id="{34AA4E46-6422-47A0-929E-5EB04E4ED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1" y="4806583"/>
            <a:ext cx="1276727" cy="1276727"/>
          </a:xfrm>
          <a:prstGeom prst="rect">
            <a:avLst/>
          </a:prstGeom>
        </p:spPr>
      </p:pic>
      <p:pic>
        <p:nvPicPr>
          <p:cNvPr id="158" name="Obraz 157">
            <a:extLst>
              <a:ext uri="{FF2B5EF4-FFF2-40B4-BE49-F238E27FC236}">
                <a16:creationId xmlns:a16="http://schemas.microsoft.com/office/drawing/2014/main" id="{2D7B2E62-AE47-46D1-92BF-2564B8A5F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214" y="1231637"/>
            <a:ext cx="951989" cy="951989"/>
          </a:xfrm>
          <a:prstGeom prst="rect">
            <a:avLst/>
          </a:prstGeom>
        </p:spPr>
      </p:pic>
      <p:sp>
        <p:nvSpPr>
          <p:cNvPr id="159" name="Prostokąt 158">
            <a:extLst>
              <a:ext uri="{FF2B5EF4-FFF2-40B4-BE49-F238E27FC236}">
                <a16:creationId xmlns:a16="http://schemas.microsoft.com/office/drawing/2014/main" id="{989C1CBC-3B31-4F2A-8569-98058F6B0F32}"/>
              </a:ext>
            </a:extLst>
          </p:cNvPr>
          <p:cNvSpPr/>
          <p:nvPr/>
        </p:nvSpPr>
        <p:spPr>
          <a:xfrm>
            <a:off x="2398997" y="5544117"/>
            <a:ext cx="78536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DWH </a:t>
            </a:r>
            <a:r>
              <a:rPr lang="pl-PL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</a:t>
            </a:r>
            <a:r>
              <a:rPr lang="pl-PL" sz="48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ntropy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under</a:t>
            </a:r>
            <a:r>
              <a:rPr lang="pl-PL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4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contol</a:t>
            </a:r>
            <a:endParaRPr lang="pl-PL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94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a 90" descr="Dymek">
            <a:extLst>
              <a:ext uri="{FF2B5EF4-FFF2-40B4-BE49-F238E27FC236}">
                <a16:creationId xmlns:a16="http://schemas.microsoft.com/office/drawing/2014/main" id="{904DE078-E5DC-4304-AED5-189219F35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42833" flipH="1">
            <a:off x="2772277" y="1983121"/>
            <a:ext cx="2571363" cy="2860662"/>
          </a:xfrm>
          <a:prstGeom prst="rect">
            <a:avLst/>
          </a:prstGeom>
        </p:spPr>
      </p:pic>
      <p:pic>
        <p:nvPicPr>
          <p:cNvPr id="90" name="Grafika 89" descr="Dymek">
            <a:extLst>
              <a:ext uri="{FF2B5EF4-FFF2-40B4-BE49-F238E27FC236}">
                <a16:creationId xmlns:a16="http://schemas.microsoft.com/office/drawing/2014/main" id="{41ECFA3D-98A3-4822-A78F-9EF53EE6D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1794" y="1584211"/>
            <a:ext cx="2860662" cy="2860662"/>
          </a:xfrm>
          <a:prstGeom prst="rect">
            <a:avLst/>
          </a:prstGeom>
        </p:spPr>
      </p:pic>
      <p:pic>
        <p:nvPicPr>
          <p:cNvPr id="89" name="Grafika 88" descr="Dymek">
            <a:extLst>
              <a:ext uri="{FF2B5EF4-FFF2-40B4-BE49-F238E27FC236}">
                <a16:creationId xmlns:a16="http://schemas.microsoft.com/office/drawing/2014/main" id="{4A1E1178-CD56-46BD-A335-DC2C115E5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57560" flipH="1">
            <a:off x="4463542" y="618045"/>
            <a:ext cx="2571363" cy="2860662"/>
          </a:xfrm>
          <a:prstGeom prst="rect">
            <a:avLst/>
          </a:prstGeom>
        </p:spPr>
      </p:pic>
      <p:pic>
        <p:nvPicPr>
          <p:cNvPr id="88" name="Grafika 87" descr="Użytkownik">
            <a:extLst>
              <a:ext uri="{FF2B5EF4-FFF2-40B4-BE49-F238E27FC236}">
                <a16:creationId xmlns:a16="http://schemas.microsoft.com/office/drawing/2014/main" id="{69AA939B-6482-4F12-A791-AF459D700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3867" y="3396690"/>
            <a:ext cx="2049239" cy="204923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46" name="Grupa 45">
            <a:extLst>
              <a:ext uri="{FF2B5EF4-FFF2-40B4-BE49-F238E27FC236}">
                <a16:creationId xmlns:a16="http://schemas.microsoft.com/office/drawing/2014/main" id="{4FA5A4E0-4C79-4D6B-A643-5220C2D4D4DB}"/>
              </a:ext>
            </a:extLst>
          </p:cNvPr>
          <p:cNvGrpSpPr/>
          <p:nvPr/>
        </p:nvGrpSpPr>
        <p:grpSpPr>
          <a:xfrm>
            <a:off x="6927617" y="1446853"/>
            <a:ext cx="2860662" cy="2860662"/>
            <a:chOff x="6878570" y="1477769"/>
            <a:chExt cx="2860662" cy="2860662"/>
          </a:xfrm>
        </p:grpSpPr>
        <p:pic>
          <p:nvPicPr>
            <p:cNvPr id="20" name="Grafika 19" descr="Dymek">
              <a:extLst>
                <a:ext uri="{FF2B5EF4-FFF2-40B4-BE49-F238E27FC236}">
                  <a16:creationId xmlns:a16="http://schemas.microsoft.com/office/drawing/2014/main" id="{2E6430A6-3795-462D-B3C0-19202F4E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78570" y="1477769"/>
              <a:ext cx="2860662" cy="2860662"/>
            </a:xfrm>
            <a:prstGeom prst="rect">
              <a:avLst/>
            </a:prstGeom>
          </p:spPr>
        </p:pic>
        <p:sp>
          <p:nvSpPr>
            <p:cNvPr id="67" name="Prostokąt 66">
              <a:extLst>
                <a:ext uri="{FF2B5EF4-FFF2-40B4-BE49-F238E27FC236}">
                  <a16:creationId xmlns:a16="http://schemas.microsoft.com/office/drawing/2014/main" id="{2DC70FE3-63D1-4367-8281-EB50710F5519}"/>
                </a:ext>
              </a:extLst>
            </p:cNvPr>
            <p:cNvSpPr/>
            <p:nvPr/>
          </p:nvSpPr>
          <p:spPr>
            <a:xfrm>
              <a:off x="7009467" y="2416836"/>
              <a:ext cx="2460515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l-PL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V_SAP_NEW_HIRES</a:t>
              </a:r>
            </a:p>
          </p:txBody>
        </p:sp>
      </p:grpSp>
      <p:pic>
        <p:nvPicPr>
          <p:cNvPr id="45" name="Grafika 44" descr="Użytkownik">
            <a:extLst>
              <a:ext uri="{FF2B5EF4-FFF2-40B4-BE49-F238E27FC236}">
                <a16:creationId xmlns:a16="http://schemas.microsoft.com/office/drawing/2014/main" id="{812EC455-0476-4F86-ABE5-8A46C95526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9832" y="3296234"/>
            <a:ext cx="2049239" cy="2049239"/>
          </a:xfrm>
          <a:prstGeom prst="rect">
            <a:avLst/>
          </a:prstGeom>
        </p:spPr>
      </p:pic>
      <p:pic>
        <p:nvPicPr>
          <p:cNvPr id="79" name="Grafika 78" descr="Dymek">
            <a:extLst>
              <a:ext uri="{FF2B5EF4-FFF2-40B4-BE49-F238E27FC236}">
                <a16:creationId xmlns:a16="http://schemas.microsoft.com/office/drawing/2014/main" id="{F0CBF611-6E11-42E0-AFD5-6619C031A2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57560" flipH="1">
            <a:off x="4363943" y="524586"/>
            <a:ext cx="2571363" cy="2860662"/>
          </a:xfrm>
          <a:prstGeom prst="rect">
            <a:avLst/>
          </a:prstGeom>
        </p:spPr>
      </p:pic>
      <p:sp>
        <p:nvSpPr>
          <p:cNvPr id="80" name="Prostokąt 79">
            <a:extLst>
              <a:ext uri="{FF2B5EF4-FFF2-40B4-BE49-F238E27FC236}">
                <a16:creationId xmlns:a16="http://schemas.microsoft.com/office/drawing/2014/main" id="{C9688AEB-691C-457D-8B90-04C5A1DA54B9}"/>
              </a:ext>
            </a:extLst>
          </p:cNvPr>
          <p:cNvSpPr/>
          <p:nvPr/>
        </p:nvSpPr>
        <p:spPr>
          <a:xfrm rot="887879">
            <a:off x="4457284" y="1425384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K024_AGMT_KEY</a:t>
            </a:r>
          </a:p>
        </p:txBody>
      </p:sp>
      <p:pic>
        <p:nvPicPr>
          <p:cNvPr id="86" name="Grafika 85" descr="Dymek">
            <a:extLst>
              <a:ext uri="{FF2B5EF4-FFF2-40B4-BE49-F238E27FC236}">
                <a16:creationId xmlns:a16="http://schemas.microsoft.com/office/drawing/2014/main" id="{62E90D0F-F159-4042-B5D4-28154E60D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42833" flipH="1">
            <a:off x="2670079" y="1877451"/>
            <a:ext cx="2571363" cy="2860662"/>
          </a:xfrm>
          <a:prstGeom prst="rect">
            <a:avLst/>
          </a:prstGeom>
        </p:spPr>
      </p:pic>
      <p:sp>
        <p:nvSpPr>
          <p:cNvPr id="87" name="Prostokąt 86">
            <a:extLst>
              <a:ext uri="{FF2B5EF4-FFF2-40B4-BE49-F238E27FC236}">
                <a16:creationId xmlns:a16="http://schemas.microsoft.com/office/drawing/2014/main" id="{3C620BAB-4BCB-4020-AECB-E0795BC7B51C}"/>
              </a:ext>
            </a:extLst>
          </p:cNvPr>
          <p:cNvSpPr/>
          <p:nvPr/>
        </p:nvSpPr>
        <p:spPr>
          <a:xfrm rot="19932552">
            <a:off x="2570397" y="2903091"/>
            <a:ext cx="246051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DIM</a:t>
            </a:r>
            <a:r>
              <a:rPr lang="pl-P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pl-PL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</a:p>
        </p:txBody>
      </p:sp>
      <p:sp>
        <p:nvSpPr>
          <p:cNvPr id="92" name="Prostokąt 91">
            <a:extLst>
              <a:ext uri="{FF2B5EF4-FFF2-40B4-BE49-F238E27FC236}">
                <a16:creationId xmlns:a16="http://schemas.microsoft.com/office/drawing/2014/main" id="{DE2F2B82-697B-4C4A-A68A-69A9407B62F6}"/>
              </a:ext>
            </a:extLst>
          </p:cNvPr>
          <p:cNvSpPr/>
          <p:nvPr/>
        </p:nvSpPr>
        <p:spPr>
          <a:xfrm>
            <a:off x="1883645" y="5246582"/>
            <a:ext cx="89416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Naming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pl-PL" sz="6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standards</a:t>
            </a:r>
            <a:r>
              <a:rPr lang="pl-PL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in DWH</a:t>
            </a:r>
            <a:endParaRPr lang="pl-PL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369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grpSp>
        <p:nvGrpSpPr>
          <p:cNvPr id="25" name="Grupa 24">
            <a:extLst>
              <a:ext uri="{FF2B5EF4-FFF2-40B4-BE49-F238E27FC236}">
                <a16:creationId xmlns:a16="http://schemas.microsoft.com/office/drawing/2014/main" id="{C771E598-2B42-4372-A6E4-D00DD79C1204}"/>
              </a:ext>
            </a:extLst>
          </p:cNvPr>
          <p:cNvGrpSpPr/>
          <p:nvPr/>
        </p:nvGrpSpPr>
        <p:grpSpPr>
          <a:xfrm>
            <a:off x="1389675" y="1061746"/>
            <a:ext cx="8006609" cy="4548405"/>
            <a:chOff x="819338" y="734449"/>
            <a:chExt cx="8880091" cy="5261327"/>
          </a:xfrm>
        </p:grpSpPr>
        <p:grpSp>
          <p:nvGrpSpPr>
            <p:cNvPr id="16" name="Grupa 15">
              <a:extLst>
                <a:ext uri="{FF2B5EF4-FFF2-40B4-BE49-F238E27FC236}">
                  <a16:creationId xmlns:a16="http://schemas.microsoft.com/office/drawing/2014/main" id="{63276588-39AF-441C-B9F1-57909137CB0D}"/>
                </a:ext>
              </a:extLst>
            </p:cNvPr>
            <p:cNvGrpSpPr/>
            <p:nvPr/>
          </p:nvGrpSpPr>
          <p:grpSpPr>
            <a:xfrm>
              <a:off x="1000359" y="852407"/>
              <a:ext cx="8699070" cy="5143369"/>
              <a:chOff x="881090" y="937755"/>
              <a:chExt cx="8699070" cy="5143369"/>
            </a:xfrm>
            <a:solidFill>
              <a:schemeClr val="tx1"/>
            </a:solidFill>
          </p:grpSpPr>
          <p:sp>
            <p:nvSpPr>
              <p:cNvPr id="11" name="Strzałka: kolista 10">
                <a:extLst>
                  <a:ext uri="{FF2B5EF4-FFF2-40B4-BE49-F238E27FC236}">
                    <a16:creationId xmlns:a16="http://schemas.microsoft.com/office/drawing/2014/main" id="{E7EF9396-B6F4-4E7F-A88D-ECFFBF6A6D9E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Strzałka: kolista 11">
                <a:extLst>
                  <a:ext uri="{FF2B5EF4-FFF2-40B4-BE49-F238E27FC236}">
                    <a16:creationId xmlns:a16="http://schemas.microsoft.com/office/drawing/2014/main" id="{E63943B3-62F3-4E65-8BC8-121E621AA86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10E89492-F0E1-4D71-810E-2D7089DE2B39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  <a:grpFill/>
            </p:grpSpPr>
            <p:sp>
              <p:nvSpPr>
                <p:cNvPr id="4" name="Strzałka: kolista 3">
                  <a:extLst>
                    <a:ext uri="{FF2B5EF4-FFF2-40B4-BE49-F238E27FC236}">
                      <a16:creationId xmlns:a16="http://schemas.microsoft.com/office/drawing/2014/main" id="{870A6785-E29A-4081-909E-EAFF0039874B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Strzałka: kolista 9">
                  <a:extLst>
                    <a:ext uri="{FF2B5EF4-FFF2-40B4-BE49-F238E27FC236}">
                      <a16:creationId xmlns:a16="http://schemas.microsoft.com/office/drawing/2014/main" id="{9DE398AA-FD57-4685-8064-54DC1C1E3611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Strzałka: kolista 12">
                  <a:extLst>
                    <a:ext uri="{FF2B5EF4-FFF2-40B4-BE49-F238E27FC236}">
                      <a16:creationId xmlns:a16="http://schemas.microsoft.com/office/drawing/2014/main" id="{42B8EAF6-93F2-4B84-8729-C94AE784048B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" name="Grafika 2" descr="Strzałka: lekko zakrzywiona">
                  <a:extLst>
                    <a:ext uri="{FF2B5EF4-FFF2-40B4-BE49-F238E27FC236}">
                      <a16:creationId xmlns:a16="http://schemas.microsoft.com/office/drawing/2014/main" id="{3803A2AA-B9A4-4545-B40C-CF67E6456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8C694A27-5A78-4440-B7B6-1FD9848F4CB0}"/>
                </a:ext>
              </a:extLst>
            </p:cNvPr>
            <p:cNvGrpSpPr/>
            <p:nvPr/>
          </p:nvGrpSpPr>
          <p:grpSpPr>
            <a:xfrm>
              <a:off x="819338" y="734449"/>
              <a:ext cx="8699070" cy="5143369"/>
              <a:chOff x="881090" y="937755"/>
              <a:chExt cx="8699070" cy="5143369"/>
            </a:xfrm>
          </p:grpSpPr>
          <p:sp>
            <p:nvSpPr>
              <p:cNvPr id="18" name="Strzałka: kolista 17">
                <a:extLst>
                  <a:ext uri="{FF2B5EF4-FFF2-40B4-BE49-F238E27FC236}">
                    <a16:creationId xmlns:a16="http://schemas.microsoft.com/office/drawing/2014/main" id="{EEE27C09-A39D-43ED-AE36-F1E7298A3311}"/>
                  </a:ext>
                </a:extLst>
              </p:cNvPr>
              <p:cNvSpPr/>
              <p:nvPr/>
            </p:nvSpPr>
            <p:spPr>
              <a:xfrm rot="4232097">
                <a:off x="4720754" y="1774172"/>
                <a:ext cx="3989259" cy="3506544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3674065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Strzałka: kolista 18">
                <a:extLst>
                  <a:ext uri="{FF2B5EF4-FFF2-40B4-BE49-F238E27FC236}">
                    <a16:creationId xmlns:a16="http://schemas.microsoft.com/office/drawing/2014/main" id="{9E16B8BC-DFE5-4F8D-8C21-943900EB2B91}"/>
                  </a:ext>
                </a:extLst>
              </p:cNvPr>
              <p:cNvSpPr/>
              <p:nvPr/>
            </p:nvSpPr>
            <p:spPr>
              <a:xfrm rot="17588791">
                <a:off x="4634487" y="2601821"/>
                <a:ext cx="3356567" cy="3602040"/>
              </a:xfrm>
              <a:prstGeom prst="circularArrow">
                <a:avLst>
                  <a:gd name="adj1" fmla="val 17285"/>
                  <a:gd name="adj2" fmla="val 817767"/>
                  <a:gd name="adj3" fmla="val 20220068"/>
                  <a:gd name="adj4" fmla="val 14902528"/>
                  <a:gd name="adj5" fmla="val 13816"/>
                </a:avLst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upa 19">
                <a:extLst>
                  <a:ext uri="{FF2B5EF4-FFF2-40B4-BE49-F238E27FC236}">
                    <a16:creationId xmlns:a16="http://schemas.microsoft.com/office/drawing/2014/main" id="{5792EEA4-478C-4549-9C47-6248FCA2472A}"/>
                  </a:ext>
                </a:extLst>
              </p:cNvPr>
              <p:cNvGrpSpPr/>
              <p:nvPr/>
            </p:nvGrpSpPr>
            <p:grpSpPr>
              <a:xfrm>
                <a:off x="881090" y="937755"/>
                <a:ext cx="8699070" cy="4841814"/>
                <a:chOff x="73325" y="1052234"/>
                <a:chExt cx="8699070" cy="4841814"/>
              </a:xfrm>
            </p:grpSpPr>
            <p:sp>
              <p:nvSpPr>
                <p:cNvPr id="21" name="Strzałka: kolista 20">
                  <a:extLst>
                    <a:ext uri="{FF2B5EF4-FFF2-40B4-BE49-F238E27FC236}">
                      <a16:creationId xmlns:a16="http://schemas.microsoft.com/office/drawing/2014/main" id="{BF61D56F-3E67-45C7-AEB4-267B863731D5}"/>
                    </a:ext>
                  </a:extLst>
                </p:cNvPr>
                <p:cNvSpPr/>
                <p:nvPr/>
              </p:nvSpPr>
              <p:spPr>
                <a:xfrm rot="19837530">
                  <a:off x="3219102" y="1605390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3674065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Strzałka: kolista 21">
                  <a:extLst>
                    <a:ext uri="{FF2B5EF4-FFF2-40B4-BE49-F238E27FC236}">
                      <a16:creationId xmlns:a16="http://schemas.microsoft.com/office/drawing/2014/main" id="{A31AB7C5-F4BD-47E7-897D-5B5237CED516}"/>
                    </a:ext>
                  </a:extLst>
                </p:cNvPr>
                <p:cNvSpPr/>
                <p:nvPr/>
              </p:nvSpPr>
              <p:spPr>
                <a:xfrm rot="10036440">
                  <a:off x="3727731" y="2387504"/>
                  <a:ext cx="3989259" cy="3506544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4902528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Strzałka: kolista 22">
                  <a:extLst>
                    <a:ext uri="{FF2B5EF4-FFF2-40B4-BE49-F238E27FC236}">
                      <a16:creationId xmlns:a16="http://schemas.microsoft.com/office/drawing/2014/main" id="{97B8FDEE-159F-4911-8A20-03F679E50BDA}"/>
                    </a:ext>
                  </a:extLst>
                </p:cNvPr>
                <p:cNvSpPr/>
                <p:nvPr/>
              </p:nvSpPr>
              <p:spPr>
                <a:xfrm rot="381463" flipV="1">
                  <a:off x="73325" y="1052234"/>
                  <a:ext cx="4285302" cy="3507415"/>
                </a:xfrm>
                <a:prstGeom prst="circularArrow">
                  <a:avLst>
                    <a:gd name="adj1" fmla="val 17285"/>
                    <a:gd name="adj2" fmla="val 817767"/>
                    <a:gd name="adj3" fmla="val 20220068"/>
                    <a:gd name="adj4" fmla="val 15375350"/>
                    <a:gd name="adj5" fmla="val 13816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l-PL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" name="Grafika 23" descr="Strzałka: lekko zakrzywiona">
                  <a:extLst>
                    <a:ext uri="{FF2B5EF4-FFF2-40B4-BE49-F238E27FC236}">
                      <a16:creationId xmlns:a16="http://schemas.microsoft.com/office/drawing/2014/main" id="{FCF2D6A2-1E02-4472-868D-8FFB35AAC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920" y="2185122"/>
                  <a:ext cx="2823475" cy="282347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0E0124E5-D63E-419B-91BB-173A25539046}"/>
              </a:ext>
            </a:extLst>
          </p:cNvPr>
          <p:cNvGrpSpPr/>
          <p:nvPr/>
        </p:nvGrpSpPr>
        <p:grpSpPr>
          <a:xfrm>
            <a:off x="9447453" y="2251101"/>
            <a:ext cx="2523997" cy="2453162"/>
            <a:chOff x="861707" y="2858139"/>
            <a:chExt cx="2523997" cy="2453162"/>
          </a:xfrm>
        </p:grpSpPr>
        <p:grpSp>
          <p:nvGrpSpPr>
            <p:cNvPr id="27" name="Grupa 26">
              <a:extLst>
                <a:ext uri="{FF2B5EF4-FFF2-40B4-BE49-F238E27FC236}">
                  <a16:creationId xmlns:a16="http://schemas.microsoft.com/office/drawing/2014/main" id="{39D6EF77-CCD6-4BEA-90BD-E9E3F07A449A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1" name="Grafika 30" descr="Koła zębate">
                <a:extLst>
                  <a:ext uri="{FF2B5EF4-FFF2-40B4-BE49-F238E27FC236}">
                    <a16:creationId xmlns:a16="http://schemas.microsoft.com/office/drawing/2014/main" id="{177F32B4-75CC-427C-842A-5149E8E08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2" name="Grafika 31" descr="Pojedyncze koło zębate">
                <a:extLst>
                  <a:ext uri="{FF2B5EF4-FFF2-40B4-BE49-F238E27FC236}">
                    <a16:creationId xmlns:a16="http://schemas.microsoft.com/office/drawing/2014/main" id="{30702EB1-E19E-4AE5-A952-6636AD536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8" name="Grupa 27">
              <a:extLst>
                <a:ext uri="{FF2B5EF4-FFF2-40B4-BE49-F238E27FC236}">
                  <a16:creationId xmlns:a16="http://schemas.microsoft.com/office/drawing/2014/main" id="{B5DB4A95-4C68-47E0-BBD1-BD1C2E9E51BE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9" name="Grafika 28" descr="Koła zębate">
                <a:extLst>
                  <a:ext uri="{FF2B5EF4-FFF2-40B4-BE49-F238E27FC236}">
                    <a16:creationId xmlns:a16="http://schemas.microsoft.com/office/drawing/2014/main" id="{3B486982-8948-4DAF-A0ED-298E7AD7E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30" name="Grafika 29" descr="Pojedyncze koło zębate">
                <a:extLst>
                  <a:ext uri="{FF2B5EF4-FFF2-40B4-BE49-F238E27FC236}">
                    <a16:creationId xmlns:a16="http://schemas.microsoft.com/office/drawing/2014/main" id="{4757B2F1-6FBB-4962-B040-D334BA3C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ADF4632D-6F1A-4FF7-8E9E-3FE6935A48B7}"/>
              </a:ext>
            </a:extLst>
          </p:cNvPr>
          <p:cNvGrpSpPr/>
          <p:nvPr/>
        </p:nvGrpSpPr>
        <p:grpSpPr>
          <a:xfrm>
            <a:off x="574211" y="1828650"/>
            <a:ext cx="1196530" cy="512517"/>
            <a:chOff x="626022" y="2084909"/>
            <a:chExt cx="1196530" cy="512517"/>
          </a:xfrm>
        </p:grpSpPr>
        <p:sp>
          <p:nvSpPr>
            <p:cNvPr id="33" name="Prostokąt: zaokrąglone rogi 32">
              <a:extLst>
                <a:ext uri="{FF2B5EF4-FFF2-40B4-BE49-F238E27FC236}">
                  <a16:creationId xmlns:a16="http://schemas.microsoft.com/office/drawing/2014/main" id="{AC28E6EC-5C3E-4BBD-8776-B7EB71BD445F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4C55121C-DFFE-489A-8DFA-0B3D73072F5A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6" name="Grupa 35">
            <a:extLst>
              <a:ext uri="{FF2B5EF4-FFF2-40B4-BE49-F238E27FC236}">
                <a16:creationId xmlns:a16="http://schemas.microsoft.com/office/drawing/2014/main" id="{776B8FE4-F0A9-41DF-9830-33EF22AB4C48}"/>
              </a:ext>
            </a:extLst>
          </p:cNvPr>
          <p:cNvGrpSpPr/>
          <p:nvPr/>
        </p:nvGrpSpPr>
        <p:grpSpPr>
          <a:xfrm>
            <a:off x="574211" y="4848092"/>
            <a:ext cx="1196530" cy="512517"/>
            <a:chOff x="626022" y="2084909"/>
            <a:chExt cx="1196530" cy="512517"/>
          </a:xfrm>
        </p:grpSpPr>
        <p:sp>
          <p:nvSpPr>
            <p:cNvPr id="37" name="Prostokąt: zaokrąglone rogi 36">
              <a:extLst>
                <a:ext uri="{FF2B5EF4-FFF2-40B4-BE49-F238E27FC236}">
                  <a16:creationId xmlns:a16="http://schemas.microsoft.com/office/drawing/2014/main" id="{F23F96B6-943B-4EC6-A593-5B4F774DA923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902D3FCE-F640-4747-8947-FB948518B0ED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9" name="Grupa 38">
            <a:extLst>
              <a:ext uri="{FF2B5EF4-FFF2-40B4-BE49-F238E27FC236}">
                <a16:creationId xmlns:a16="http://schemas.microsoft.com/office/drawing/2014/main" id="{8CFADE1B-6127-4196-A5A2-657A8C10B703}"/>
              </a:ext>
            </a:extLst>
          </p:cNvPr>
          <p:cNvGrpSpPr/>
          <p:nvPr/>
        </p:nvGrpSpPr>
        <p:grpSpPr>
          <a:xfrm>
            <a:off x="574211" y="2506088"/>
            <a:ext cx="1196530" cy="512517"/>
            <a:chOff x="626022" y="2084909"/>
            <a:chExt cx="1196530" cy="512517"/>
          </a:xfrm>
        </p:grpSpPr>
        <p:sp>
          <p:nvSpPr>
            <p:cNvPr id="40" name="Prostokąt: zaokrąglone rogi 39">
              <a:extLst>
                <a:ext uri="{FF2B5EF4-FFF2-40B4-BE49-F238E27FC236}">
                  <a16:creationId xmlns:a16="http://schemas.microsoft.com/office/drawing/2014/main" id="{2AFD60D8-A15F-459B-AC5A-5B428E89D891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rostokąt: zaokrąglone rogi 40">
              <a:extLst>
                <a:ext uri="{FF2B5EF4-FFF2-40B4-BE49-F238E27FC236}">
                  <a16:creationId xmlns:a16="http://schemas.microsoft.com/office/drawing/2014/main" id="{14C5D276-FB4A-4E1F-A49A-29AF183DCDFB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895D51EC-D193-40AF-9C56-06BF09A7BFA3}"/>
              </a:ext>
            </a:extLst>
          </p:cNvPr>
          <p:cNvGrpSpPr/>
          <p:nvPr/>
        </p:nvGrpSpPr>
        <p:grpSpPr>
          <a:xfrm>
            <a:off x="1272651" y="3298167"/>
            <a:ext cx="1196530" cy="512517"/>
            <a:chOff x="626022" y="2084909"/>
            <a:chExt cx="1196530" cy="512517"/>
          </a:xfrm>
        </p:grpSpPr>
        <p:sp>
          <p:nvSpPr>
            <p:cNvPr id="43" name="Prostokąt: zaokrąglone rogi 42">
              <a:extLst>
                <a:ext uri="{FF2B5EF4-FFF2-40B4-BE49-F238E27FC236}">
                  <a16:creationId xmlns:a16="http://schemas.microsoft.com/office/drawing/2014/main" id="{00DCDF0E-727D-4BF5-9DF5-D8BA48A388AD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Prostokąt: zaokrąglone rogi 43">
              <a:extLst>
                <a:ext uri="{FF2B5EF4-FFF2-40B4-BE49-F238E27FC236}">
                  <a16:creationId xmlns:a16="http://schemas.microsoft.com/office/drawing/2014/main" id="{FD3B46F1-26CF-4D3B-8DBF-DB717B63D940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298BB48C-5163-4C6A-8B83-64444EFB2793}"/>
              </a:ext>
            </a:extLst>
          </p:cNvPr>
          <p:cNvGrpSpPr/>
          <p:nvPr/>
        </p:nvGrpSpPr>
        <p:grpSpPr>
          <a:xfrm>
            <a:off x="574211" y="4090246"/>
            <a:ext cx="1196530" cy="512517"/>
            <a:chOff x="626022" y="2084909"/>
            <a:chExt cx="1196530" cy="512517"/>
          </a:xfrm>
        </p:grpSpPr>
        <p:sp>
          <p:nvSpPr>
            <p:cNvPr id="46" name="Prostokąt: zaokrąglone rogi 45">
              <a:extLst>
                <a:ext uri="{FF2B5EF4-FFF2-40B4-BE49-F238E27FC236}">
                  <a16:creationId xmlns:a16="http://schemas.microsoft.com/office/drawing/2014/main" id="{145F991F-79B2-4564-A75F-07474B0205B0}"/>
                </a:ext>
              </a:extLst>
            </p:cNvPr>
            <p:cNvSpPr/>
            <p:nvPr/>
          </p:nvSpPr>
          <p:spPr>
            <a:xfrm>
              <a:off x="675861" y="2143099"/>
              <a:ext cx="1146691" cy="454327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Prostokąt: zaokrąglone rogi 46">
              <a:extLst>
                <a:ext uri="{FF2B5EF4-FFF2-40B4-BE49-F238E27FC236}">
                  <a16:creationId xmlns:a16="http://schemas.microsoft.com/office/drawing/2014/main" id="{BF0DB9B8-9D69-446E-B978-C039361DB19F}"/>
                </a:ext>
              </a:extLst>
            </p:cNvPr>
            <p:cNvSpPr/>
            <p:nvPr/>
          </p:nvSpPr>
          <p:spPr>
            <a:xfrm>
              <a:off x="626022" y="2084909"/>
              <a:ext cx="1146691" cy="4543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48" name="Prostokąt 47">
            <a:extLst>
              <a:ext uri="{FF2B5EF4-FFF2-40B4-BE49-F238E27FC236}">
                <a16:creationId xmlns:a16="http://schemas.microsoft.com/office/drawing/2014/main" id="{8F951DAA-A36D-48DE-8AEC-40985F34D0A5}"/>
              </a:ext>
            </a:extLst>
          </p:cNvPr>
          <p:cNvSpPr/>
          <p:nvPr/>
        </p:nvSpPr>
        <p:spPr>
          <a:xfrm>
            <a:off x="168049" y="5708398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Backlog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5CE7E15-488C-42DD-B721-0B1FDB0D21A0}"/>
              </a:ext>
            </a:extLst>
          </p:cNvPr>
          <p:cNvGrpSpPr/>
          <p:nvPr/>
        </p:nvGrpSpPr>
        <p:grpSpPr>
          <a:xfrm>
            <a:off x="2576183" y="1565329"/>
            <a:ext cx="170068" cy="4573148"/>
            <a:chOff x="3015326" y="583457"/>
            <a:chExt cx="480862" cy="1971789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4DE2BBEE-9C5C-4C64-8633-8DB8233B0437}"/>
                </a:ext>
              </a:extLst>
            </p:cNvPr>
            <p:cNvSpPr/>
            <p:nvPr/>
          </p:nvSpPr>
          <p:spPr>
            <a:xfrm rot="5400000">
              <a:off x="2315229" y="1374287"/>
              <a:ext cx="1930895" cy="431023"/>
            </a:xfrm>
            <a:prstGeom prst="round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rostokąt: zaokrąglone rogi 50">
              <a:extLst>
                <a:ext uri="{FF2B5EF4-FFF2-40B4-BE49-F238E27FC236}">
                  <a16:creationId xmlns:a16="http://schemas.microsoft.com/office/drawing/2014/main" id="{1A83F949-267B-4450-ACC5-B122B596FA93}"/>
                </a:ext>
              </a:extLst>
            </p:cNvPr>
            <p:cNvSpPr/>
            <p:nvPr/>
          </p:nvSpPr>
          <p:spPr>
            <a:xfrm rot="5400000">
              <a:off x="2265390" y="1333393"/>
              <a:ext cx="1930895" cy="4310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54" name="Prostokąt 53">
            <a:extLst>
              <a:ext uri="{FF2B5EF4-FFF2-40B4-BE49-F238E27FC236}">
                <a16:creationId xmlns:a16="http://schemas.microsoft.com/office/drawing/2014/main" id="{02FA3D69-5CEA-448B-9C87-B1D6A23C1915}"/>
              </a:ext>
            </a:extLst>
          </p:cNvPr>
          <p:cNvSpPr/>
          <p:nvPr/>
        </p:nvSpPr>
        <p:spPr>
          <a:xfrm>
            <a:off x="5135923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Sprint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A415DDD9-E35E-4133-AF5C-DB5A9E8193E8}"/>
              </a:ext>
            </a:extLst>
          </p:cNvPr>
          <p:cNvSpPr/>
          <p:nvPr/>
        </p:nvSpPr>
        <p:spPr>
          <a:xfrm>
            <a:off x="9477845" y="5638389"/>
            <a:ext cx="24605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Release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113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10" name="Grafika 9" descr="Uścisk dłoni">
            <a:extLst>
              <a:ext uri="{FF2B5EF4-FFF2-40B4-BE49-F238E27FC236}">
                <a16:creationId xmlns:a16="http://schemas.microsoft.com/office/drawing/2014/main" id="{43E8A39C-E342-4A1A-895D-358E46B36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085" y="700299"/>
            <a:ext cx="5134070" cy="5134070"/>
          </a:xfrm>
          <a:prstGeom prst="rect">
            <a:avLst/>
          </a:prstGeom>
        </p:spPr>
      </p:pic>
      <p:grpSp>
        <p:nvGrpSpPr>
          <p:cNvPr id="16" name="Grupa 15">
            <a:extLst>
              <a:ext uri="{FF2B5EF4-FFF2-40B4-BE49-F238E27FC236}">
                <a16:creationId xmlns:a16="http://schemas.microsoft.com/office/drawing/2014/main" id="{B79AE4CA-E867-44F2-9070-7D48A6C6EBD5}"/>
              </a:ext>
            </a:extLst>
          </p:cNvPr>
          <p:cNvGrpSpPr/>
          <p:nvPr/>
        </p:nvGrpSpPr>
        <p:grpSpPr>
          <a:xfrm>
            <a:off x="8959242" y="3070653"/>
            <a:ext cx="2941986" cy="2240648"/>
            <a:chOff x="9315357" y="2584728"/>
            <a:chExt cx="2941986" cy="2240648"/>
          </a:xfrm>
        </p:grpSpPr>
        <p:pic>
          <p:nvPicPr>
            <p:cNvPr id="12" name="Grafika 11" descr="Pracownik biurowy">
              <a:extLst>
                <a:ext uri="{FF2B5EF4-FFF2-40B4-BE49-F238E27FC236}">
                  <a16:creationId xmlns:a16="http://schemas.microsoft.com/office/drawing/2014/main" id="{7FF245DF-6704-4B7A-A1D6-62E8C4A78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3" name="Grafika 12" descr="Pracownik biurowy">
              <a:extLst>
                <a:ext uri="{FF2B5EF4-FFF2-40B4-BE49-F238E27FC236}">
                  <a16:creationId xmlns:a16="http://schemas.microsoft.com/office/drawing/2014/main" id="{71A47239-6F38-4D6B-A727-D45C3DEB5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14" name="Grafika 13" descr="Pracownik biurowy">
              <a:extLst>
                <a:ext uri="{FF2B5EF4-FFF2-40B4-BE49-F238E27FC236}">
                  <a16:creationId xmlns:a16="http://schemas.microsoft.com/office/drawing/2014/main" id="{803158BE-5E55-4CE5-996A-DE4F5A66B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5375CA3A-B624-48D7-A463-FCC3F236962B}"/>
              </a:ext>
            </a:extLst>
          </p:cNvPr>
          <p:cNvGrpSpPr/>
          <p:nvPr/>
        </p:nvGrpSpPr>
        <p:grpSpPr>
          <a:xfrm>
            <a:off x="8853461" y="3027838"/>
            <a:ext cx="2941986" cy="2240648"/>
            <a:chOff x="9315357" y="2584728"/>
            <a:chExt cx="2941986" cy="2240648"/>
          </a:xfrm>
          <a:solidFill>
            <a:schemeClr val="bg1"/>
          </a:solidFill>
        </p:grpSpPr>
        <p:pic>
          <p:nvPicPr>
            <p:cNvPr id="18" name="Grafika 17" descr="Pracownik biurowy">
              <a:extLst>
                <a:ext uri="{FF2B5EF4-FFF2-40B4-BE49-F238E27FC236}">
                  <a16:creationId xmlns:a16="http://schemas.microsoft.com/office/drawing/2014/main" id="{62D6BFC0-61ED-460A-952A-5366CA022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15357" y="2584728"/>
              <a:ext cx="1365212" cy="1365212"/>
            </a:xfrm>
            <a:prstGeom prst="rect">
              <a:avLst/>
            </a:prstGeom>
          </p:spPr>
        </p:pic>
        <p:pic>
          <p:nvPicPr>
            <p:cNvPr id="19" name="Grafika 18" descr="Pracownik biurowy">
              <a:extLst>
                <a:ext uri="{FF2B5EF4-FFF2-40B4-BE49-F238E27FC236}">
                  <a16:creationId xmlns:a16="http://schemas.microsoft.com/office/drawing/2014/main" id="{F319ECBD-05AD-4FF7-AAF2-00C5983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03744" y="3460164"/>
              <a:ext cx="1365212" cy="1365212"/>
            </a:xfrm>
            <a:prstGeom prst="rect">
              <a:avLst/>
            </a:prstGeom>
          </p:spPr>
        </p:pic>
        <p:pic>
          <p:nvPicPr>
            <p:cNvPr id="20" name="Grafika 19" descr="Pracownik biurowy">
              <a:extLst>
                <a:ext uri="{FF2B5EF4-FFF2-40B4-BE49-F238E27FC236}">
                  <a16:creationId xmlns:a16="http://schemas.microsoft.com/office/drawing/2014/main" id="{07285869-8BDD-4DD3-9A06-21DE9ACE8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92131" y="2900955"/>
              <a:ext cx="1365212" cy="1365212"/>
            </a:xfrm>
            <a:prstGeom prst="rect">
              <a:avLst/>
            </a:prstGeom>
          </p:spPr>
        </p:pic>
      </p:grpSp>
      <p:pic>
        <p:nvPicPr>
          <p:cNvPr id="21" name="Grafika 20" descr="Uścisk dłoni">
            <a:extLst>
              <a:ext uri="{FF2B5EF4-FFF2-40B4-BE49-F238E27FC236}">
                <a16:creationId xmlns:a16="http://schemas.microsoft.com/office/drawing/2014/main" id="{8F69160B-4308-4826-94D4-890480B82D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4998" y="600908"/>
            <a:ext cx="5134070" cy="5134070"/>
          </a:xfrm>
          <a:prstGeom prst="rect">
            <a:avLst/>
          </a:prstGeom>
        </p:spPr>
      </p:pic>
      <p:grpSp>
        <p:nvGrpSpPr>
          <p:cNvPr id="2" name="Grupa 1">
            <a:extLst>
              <a:ext uri="{FF2B5EF4-FFF2-40B4-BE49-F238E27FC236}">
                <a16:creationId xmlns:a16="http://schemas.microsoft.com/office/drawing/2014/main" id="{5A81BD43-8992-411B-B989-8BEA45E77262}"/>
              </a:ext>
            </a:extLst>
          </p:cNvPr>
          <p:cNvGrpSpPr/>
          <p:nvPr/>
        </p:nvGrpSpPr>
        <p:grpSpPr>
          <a:xfrm>
            <a:off x="861707" y="2858139"/>
            <a:ext cx="2523997" cy="2453162"/>
            <a:chOff x="861707" y="2858139"/>
            <a:chExt cx="2523997" cy="2453162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E6368EE1-4515-432C-8043-AAA31E47CD19}"/>
                </a:ext>
              </a:extLst>
            </p:cNvPr>
            <p:cNvGrpSpPr/>
            <p:nvPr/>
          </p:nvGrpSpPr>
          <p:grpSpPr>
            <a:xfrm>
              <a:off x="882424" y="2974238"/>
              <a:ext cx="2503280" cy="2337063"/>
              <a:chOff x="901148" y="2166492"/>
              <a:chExt cx="2503280" cy="2337063"/>
            </a:xfrm>
          </p:grpSpPr>
          <p:pic>
            <p:nvPicPr>
              <p:cNvPr id="3" name="Grafika 2" descr="Koła zębate">
                <a:extLst>
                  <a:ext uri="{FF2B5EF4-FFF2-40B4-BE49-F238E27FC236}">
                    <a16:creationId xmlns:a16="http://schemas.microsoft.com/office/drawing/2014/main" id="{94B09A1F-458C-46E9-B416-502D546E3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6" name="Grafika 5" descr="Pojedyncze koło zębate">
                <a:extLst>
                  <a:ext uri="{FF2B5EF4-FFF2-40B4-BE49-F238E27FC236}">
                    <a16:creationId xmlns:a16="http://schemas.microsoft.com/office/drawing/2014/main" id="{C5809225-676D-43FD-ACA7-F35351E4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  <p:grpSp>
          <p:nvGrpSpPr>
            <p:cNvPr id="22" name="Grupa 21">
              <a:extLst>
                <a:ext uri="{FF2B5EF4-FFF2-40B4-BE49-F238E27FC236}">
                  <a16:creationId xmlns:a16="http://schemas.microsoft.com/office/drawing/2014/main" id="{1FA60A96-DD3B-4249-A8FD-06889D1000F7}"/>
                </a:ext>
              </a:extLst>
            </p:cNvPr>
            <p:cNvGrpSpPr/>
            <p:nvPr/>
          </p:nvGrpSpPr>
          <p:grpSpPr>
            <a:xfrm>
              <a:off x="861707" y="2858139"/>
              <a:ext cx="2503280" cy="2337063"/>
              <a:chOff x="901148" y="2166492"/>
              <a:chExt cx="2503280" cy="2337063"/>
            </a:xfrm>
            <a:solidFill>
              <a:schemeClr val="bg1"/>
            </a:solidFill>
          </p:grpSpPr>
          <p:pic>
            <p:nvPicPr>
              <p:cNvPr id="23" name="Grafika 22" descr="Koła zębate">
                <a:extLst>
                  <a:ext uri="{FF2B5EF4-FFF2-40B4-BE49-F238E27FC236}">
                    <a16:creationId xmlns:a16="http://schemas.microsoft.com/office/drawing/2014/main" id="{F7D551CB-0B57-4934-9549-B11C5DFA8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846386" y="2945513"/>
                <a:ext cx="1558042" cy="1558042"/>
              </a:xfrm>
              <a:prstGeom prst="rect">
                <a:avLst/>
              </a:prstGeom>
            </p:spPr>
          </p:pic>
          <p:pic>
            <p:nvPicPr>
              <p:cNvPr id="24" name="Grafika 23" descr="Pojedyncze koło zębate">
                <a:extLst>
                  <a:ext uri="{FF2B5EF4-FFF2-40B4-BE49-F238E27FC236}">
                    <a16:creationId xmlns:a16="http://schemas.microsoft.com/office/drawing/2014/main" id="{5AB7828F-3C3D-4C2E-9258-4BE0996DA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01148" y="2166492"/>
                <a:ext cx="1558042" cy="1558042"/>
              </a:xfrm>
              <a:prstGeom prst="rect">
                <a:avLst/>
              </a:prstGeom>
            </p:spPr>
          </p:pic>
        </p:grpSp>
      </p:grpSp>
      <p:sp>
        <p:nvSpPr>
          <p:cNvPr id="25" name="Prostokąt 24">
            <a:extLst>
              <a:ext uri="{FF2B5EF4-FFF2-40B4-BE49-F238E27FC236}">
                <a16:creationId xmlns:a16="http://schemas.microsoft.com/office/drawing/2014/main" id="{7552D539-ACA4-436B-B2ED-44A4CAA474F2}"/>
              </a:ext>
            </a:extLst>
          </p:cNvPr>
          <p:cNvSpPr/>
          <p:nvPr/>
        </p:nvSpPr>
        <p:spPr>
          <a:xfrm>
            <a:off x="4909620" y="4752092"/>
            <a:ext cx="2925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</a:t>
            </a:r>
            <a:r>
              <a:rPr lang="pl-PL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first</a:t>
            </a:r>
            <a:endParaRPr lang="pl-PL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6565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Props1.xml><?xml version="1.0" encoding="utf-8"?>
<ds:datastoreItem xmlns:ds="http://schemas.openxmlformats.org/officeDocument/2006/customXml" ds:itemID="{6E6B17AD-F850-49E7-B468-742D096BC61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107</Words>
  <Application>Microsoft Office PowerPoint</Application>
  <PresentationFormat>Panoramiczny</PresentationFormat>
  <Paragraphs>60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54</cp:revision>
  <dcterms:created xsi:type="dcterms:W3CDTF">2019-06-29T15:49:37Z</dcterms:created>
  <dcterms:modified xsi:type="dcterms:W3CDTF">2019-09-15T21:02:46Z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dce22733-27e8-48e1-b309-233f1385681d</vt:lpwstr>
  </property>
  <property fmtid="{D5CDD505-2E9C-101B-9397-08002B2CF9AE}" pid="3" name="bjSaver">
    <vt:lpwstr>4fG2wrFYjAqVV/nkBOAwtGQezr+ShYpH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5" name="bjDocumentLabelXML-0">
    <vt:lpwstr>ames.com/2008/01/sie/internal/label"&gt;&lt;element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</Properties>
</file>