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7" r:id="rId3"/>
    <p:sldId id="265" r:id="rId4"/>
    <p:sldId id="264" r:id="rId5"/>
    <p:sldId id="263" r:id="rId6"/>
    <p:sldId id="262" r:id="rId7"/>
    <p:sldId id="261" r:id="rId8"/>
    <p:sldId id="260" r:id="rId9"/>
    <p:sldId id="259" r:id="rId10"/>
    <p:sldId id="258" r:id="rId11"/>
    <p:sldId id="256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CFD9"/>
    <a:srgbClr val="07A1D7"/>
    <a:srgbClr val="14E2EC"/>
    <a:srgbClr val="62F4D1"/>
    <a:srgbClr val="07A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73FDFF-EAE7-4F89-9172-A500DA698A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FCDCF-0E29-4EB9-BE68-C9D59412E5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6B539-82EF-4B0A-81D6-A7AC15FDDE3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B5F93-38F7-4003-BB16-15D378D0A6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0F4B3-95A4-4D39-A596-E8A711E094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67517-869C-422C-8E5A-3EA762C1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73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49A96-36CF-49A5-9A4F-E58C3FF4985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513FD-C785-4211-B2B0-BF864DB9E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3969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44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3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46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28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17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23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62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6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95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35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10CDCC-A69D-4386-BACE-E342B82CF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4CC8C4A-BFE8-46E2-9260-2FC028614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427B631-FFC0-4B57-B707-6ED564FDD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04.09.2019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3AE7B2-7DBC-4028-B450-44A0A748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042F109-7110-4D4F-A2A1-A89FD238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919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8C2D8D-392B-490F-94D9-BA217AC9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B68618E-3F8E-4EDA-A6D4-CFDB226B8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D4B8AB9-DD2A-4774-862A-FF97250C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04.09.2019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9C484F5-8C81-49C0-A146-3DFBFDFB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2F12118-9E3B-453A-89AB-887EBB8D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654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9722DC7-8862-4A71-BDD6-BE88BBA90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26AEA13-C113-40B3-94E3-053D10452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C83F5C-4CC5-489A-B703-1B263399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04.09.2019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980E8A5-274A-43E8-B108-40103675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5DC323B-54BD-4DAB-9A65-E12AC844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519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855F30-62BF-4954-985F-4F0DAC6B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093BFF-2295-4DCC-945D-DFFDB9C5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ED0E990-2509-41ED-8038-B4F90127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04.09.2019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6DFBFBF-D61E-455C-B57F-1183FB6D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FD77DD7-A85D-41EA-933D-AF07E315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462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3B92D0-12CA-4FAB-BC1F-6CB2AF85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C9024AA-E209-4BBF-BFAF-22106B0A9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9B6991A-9D24-44B6-B66C-3FF0F2D6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04.09.2019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171472-765B-46E5-BEE3-78A35D2D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4642CDC-4DCB-459A-9644-99F8F95E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030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546C5C-53E1-42A1-B783-52FEF17A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61504F-FEB0-437A-B561-D6DDF7D81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F7131F2-5824-4842-B631-29ED88D87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05E7822-E6AB-4C79-81FE-3F5A45E9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04.09.2019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5A8C3CF-7D4A-47E5-BBE7-EAB6C84C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6E6D1EE-4002-452F-ABFD-F3D7533E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09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DF4F31-FD34-4E14-9D2A-5F9A363B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28C680C-828B-4E6F-AF7D-8E0E64D7B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029D2FE-8086-4BBA-A437-0C6A87130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69FDD38-A14F-434B-85DB-CB2BFE7E0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113C10A-2436-4ACD-AF06-668EBD2A7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7D752FB-E57F-424F-9B02-22B50D1B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04.09.2019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9D36560-2D96-4CA9-9C3C-02E2CA07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7F1FF10-D446-45ED-8F62-E287F654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200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FEAC2C-B671-405D-9FCA-9EE5423E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5E97CCB-7FB5-456D-8139-497934F2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04.09.2019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E13B8FE-A3AF-4F4C-BECE-00294BA6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6B29C52-5DD7-49DD-AFF4-3C4AC195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373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66350B5-6BF8-4EE8-8685-C6C767C0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04.09.2019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3D94F94-5C49-49F8-86F5-FFC09F26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0612129-5D3D-4A15-928D-B64AF88F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892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5C480F-739F-4072-BABE-C0527F73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9CA9C6-2EC8-4CF0-905D-6023A697A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4F1586D-0B26-44B4-9D35-D5DB14272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CA17802-AF37-4742-8680-273579FC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04.09.2019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15C9783-0C24-4F5C-9C5F-4B393A28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8DA181B-ECCD-4CD1-BF7F-5BB106BC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887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921BA3-729A-4D13-B8D6-8B76DBB2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FA16E5C-DFDE-4B02-948D-F82AB0573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ABD5410-FFB0-4B72-B0BC-4F9954315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FB78282-3CF1-4C3C-87FC-F222C5F7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04.09.2019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5790913-541A-4E94-B0BC-56927B0F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7880436-B56A-4C1A-9502-335B4734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782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8C66049-DEFA-43A9-A6AC-E10C2B17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B417F9B-24F4-4F00-A326-5A2903A14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CEE7E6B-12E4-424F-AFC2-82173BB70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12F9-EA54-49E1-A3FD-186D9B25B348}" type="datetimeFigureOut">
              <a:rPr lang="pl-PL" smtClean="0"/>
              <a:t>04.09.2019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0104D0F-569C-402A-B9AF-977948A36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709C1E0-5D92-4384-B201-8412702CD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913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5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97.svg"/><Relationship Id="rId4" Type="http://schemas.openxmlformats.org/officeDocument/2006/relationships/image" Target="../media/image9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1.png"/><Relationship Id="rId21" Type="http://schemas.openxmlformats.org/officeDocument/2006/relationships/image" Target="../media/image27.svg"/><Relationship Id="rId34" Type="http://schemas.openxmlformats.org/officeDocument/2006/relationships/image" Target="../media/image40.pn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5" Type="http://schemas.openxmlformats.org/officeDocument/2006/relationships/image" Target="../media/image31.svg"/><Relationship Id="rId33" Type="http://schemas.openxmlformats.org/officeDocument/2006/relationships/image" Target="../media/image39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23" Type="http://schemas.openxmlformats.org/officeDocument/2006/relationships/image" Target="../media/image29.sv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31" Type="http://schemas.openxmlformats.org/officeDocument/2006/relationships/image" Target="../media/image37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svg"/><Relationship Id="rId30" Type="http://schemas.openxmlformats.org/officeDocument/2006/relationships/image" Target="../media/image36.png"/><Relationship Id="rId35" Type="http://schemas.openxmlformats.org/officeDocument/2006/relationships/image" Target="../media/image4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8.png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svg"/><Relationship Id="rId11" Type="http://schemas.openxmlformats.org/officeDocument/2006/relationships/image" Target="../media/image51.svg"/><Relationship Id="rId5" Type="http://schemas.openxmlformats.org/officeDocument/2006/relationships/image" Target="../media/image46.png"/><Relationship Id="rId10" Type="http://schemas.openxmlformats.org/officeDocument/2006/relationships/image" Target="../media/image50.png"/><Relationship Id="rId4" Type="http://schemas.openxmlformats.org/officeDocument/2006/relationships/image" Target="../media/image45.svg"/><Relationship Id="rId9" Type="http://schemas.openxmlformats.org/officeDocument/2006/relationships/image" Target="../media/image4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svg"/><Relationship Id="rId3" Type="http://schemas.openxmlformats.org/officeDocument/2006/relationships/image" Target="../media/image1.png"/><Relationship Id="rId7" Type="http://schemas.openxmlformats.org/officeDocument/2006/relationships/image" Target="../media/image55.sv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svg"/><Relationship Id="rId5" Type="http://schemas.openxmlformats.org/officeDocument/2006/relationships/image" Target="../media/image53.svg"/><Relationship Id="rId15" Type="http://schemas.openxmlformats.org/officeDocument/2006/relationships/image" Target="../media/image63.sv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svg"/><Relationship Id="rId14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57.svg"/><Relationship Id="rId18" Type="http://schemas.openxmlformats.org/officeDocument/2006/relationships/image" Target="../media/image62.png"/><Relationship Id="rId3" Type="http://schemas.openxmlformats.org/officeDocument/2006/relationships/image" Target="../media/image1.png"/><Relationship Id="rId7" Type="http://schemas.openxmlformats.org/officeDocument/2006/relationships/image" Target="../media/image67.svg"/><Relationship Id="rId12" Type="http://schemas.openxmlformats.org/officeDocument/2006/relationships/image" Target="../media/image56.png"/><Relationship Id="rId17" Type="http://schemas.openxmlformats.org/officeDocument/2006/relationships/image" Target="../media/image61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71.svg"/><Relationship Id="rId5" Type="http://schemas.openxmlformats.org/officeDocument/2006/relationships/image" Target="../media/image65.svg"/><Relationship Id="rId15" Type="http://schemas.openxmlformats.org/officeDocument/2006/relationships/image" Target="../media/image59.svg"/><Relationship Id="rId10" Type="http://schemas.openxmlformats.org/officeDocument/2006/relationships/image" Target="../media/image70.png"/><Relationship Id="rId19" Type="http://schemas.openxmlformats.org/officeDocument/2006/relationships/image" Target="../media/image63.svg"/><Relationship Id="rId4" Type="http://schemas.openxmlformats.org/officeDocument/2006/relationships/image" Target="../media/image64.png"/><Relationship Id="rId9" Type="http://schemas.openxmlformats.org/officeDocument/2006/relationships/image" Target="../media/image69.svg"/><Relationship Id="rId14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svg"/><Relationship Id="rId18" Type="http://schemas.openxmlformats.org/officeDocument/2006/relationships/image" Target="../media/image86.png"/><Relationship Id="rId26" Type="http://schemas.openxmlformats.org/officeDocument/2006/relationships/image" Target="../media/image94.png"/><Relationship Id="rId3" Type="http://schemas.openxmlformats.org/officeDocument/2006/relationships/image" Target="../media/image1.png"/><Relationship Id="rId21" Type="http://schemas.openxmlformats.org/officeDocument/2006/relationships/image" Target="../media/image89.svg"/><Relationship Id="rId7" Type="http://schemas.openxmlformats.org/officeDocument/2006/relationships/image" Target="../media/image75.svg"/><Relationship Id="rId12" Type="http://schemas.openxmlformats.org/officeDocument/2006/relationships/image" Target="../media/image80.png"/><Relationship Id="rId17" Type="http://schemas.openxmlformats.org/officeDocument/2006/relationships/image" Target="../media/image85.svg"/><Relationship Id="rId25" Type="http://schemas.openxmlformats.org/officeDocument/2006/relationships/image" Target="../media/image93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79.svg"/><Relationship Id="rId24" Type="http://schemas.openxmlformats.org/officeDocument/2006/relationships/image" Target="../media/image92.png"/><Relationship Id="rId5" Type="http://schemas.openxmlformats.org/officeDocument/2006/relationships/image" Target="../media/image73.svg"/><Relationship Id="rId15" Type="http://schemas.openxmlformats.org/officeDocument/2006/relationships/image" Target="../media/image83.svg"/><Relationship Id="rId23" Type="http://schemas.openxmlformats.org/officeDocument/2006/relationships/image" Target="../media/image91.svg"/><Relationship Id="rId10" Type="http://schemas.openxmlformats.org/officeDocument/2006/relationships/image" Target="../media/image78.png"/><Relationship Id="rId19" Type="http://schemas.openxmlformats.org/officeDocument/2006/relationships/image" Target="../media/image87.svg"/><Relationship Id="rId4" Type="http://schemas.openxmlformats.org/officeDocument/2006/relationships/image" Target="../media/image72.png"/><Relationship Id="rId9" Type="http://schemas.openxmlformats.org/officeDocument/2006/relationships/image" Target="../media/image77.svg"/><Relationship Id="rId14" Type="http://schemas.openxmlformats.org/officeDocument/2006/relationships/image" Target="../media/image82.png"/><Relationship Id="rId22" Type="http://schemas.openxmlformats.org/officeDocument/2006/relationships/image" Target="../media/image90.png"/><Relationship Id="rId27" Type="http://schemas.openxmlformats.org/officeDocument/2006/relationships/image" Target="../media/image9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46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pic>
        <p:nvPicPr>
          <p:cNvPr id="3" name="Grafika 2" descr="Żarówka i koło zębate ">
            <a:extLst>
              <a:ext uri="{FF2B5EF4-FFF2-40B4-BE49-F238E27FC236}">
                <a16:creationId xmlns:a16="http://schemas.microsoft.com/office/drawing/2014/main" id="{91D37B8E-9F07-47A7-BEFA-ADF82EE40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3746" y="987555"/>
            <a:ext cx="4219176" cy="4219176"/>
          </a:xfrm>
          <a:prstGeom prst="rect">
            <a:avLst/>
          </a:prstGeom>
        </p:spPr>
      </p:pic>
      <p:pic>
        <p:nvPicPr>
          <p:cNvPr id="8" name="Grafika 7" descr="Baza danych">
            <a:extLst>
              <a:ext uri="{FF2B5EF4-FFF2-40B4-BE49-F238E27FC236}">
                <a16:creationId xmlns:a16="http://schemas.microsoft.com/office/drawing/2014/main" id="{173516DD-171B-438C-BE95-8341114B2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72747" y="3261296"/>
            <a:ext cx="2280002" cy="1489466"/>
          </a:xfrm>
          <a:prstGeom prst="rect">
            <a:avLst/>
          </a:prstGeom>
        </p:spPr>
      </p:pic>
      <p:grpSp>
        <p:nvGrpSpPr>
          <p:cNvPr id="90" name="Grupa 89">
            <a:extLst>
              <a:ext uri="{FF2B5EF4-FFF2-40B4-BE49-F238E27FC236}">
                <a16:creationId xmlns:a16="http://schemas.microsoft.com/office/drawing/2014/main" id="{AF18E0F5-07C0-4650-97D4-D3304748F8B5}"/>
              </a:ext>
            </a:extLst>
          </p:cNvPr>
          <p:cNvGrpSpPr/>
          <p:nvPr/>
        </p:nvGrpSpPr>
        <p:grpSpPr>
          <a:xfrm>
            <a:off x="1076788" y="1861356"/>
            <a:ext cx="4314492" cy="4122758"/>
            <a:chOff x="1302075" y="1922530"/>
            <a:chExt cx="4314492" cy="4122758"/>
          </a:xfrm>
        </p:grpSpPr>
        <p:sp>
          <p:nvSpPr>
            <p:cNvPr id="11" name="Wybuch: 14 punktów 10">
              <a:extLst>
                <a:ext uri="{FF2B5EF4-FFF2-40B4-BE49-F238E27FC236}">
                  <a16:creationId xmlns:a16="http://schemas.microsoft.com/office/drawing/2014/main" id="{46260736-8D03-4587-BEBC-FD35194986D4}"/>
                </a:ext>
              </a:extLst>
            </p:cNvPr>
            <p:cNvSpPr/>
            <p:nvPr/>
          </p:nvSpPr>
          <p:spPr>
            <a:xfrm>
              <a:off x="2211852" y="223254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Wybuch: 14 punktów 11">
              <a:extLst>
                <a:ext uri="{FF2B5EF4-FFF2-40B4-BE49-F238E27FC236}">
                  <a16:creationId xmlns:a16="http://schemas.microsoft.com/office/drawing/2014/main" id="{95978B9A-0891-4E05-A4F2-FC552F6570C5}"/>
                </a:ext>
              </a:extLst>
            </p:cNvPr>
            <p:cNvSpPr/>
            <p:nvPr/>
          </p:nvSpPr>
          <p:spPr>
            <a:xfrm>
              <a:off x="1837859" y="255603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Wybuch: 14 punktów 12">
              <a:extLst>
                <a:ext uri="{FF2B5EF4-FFF2-40B4-BE49-F238E27FC236}">
                  <a16:creationId xmlns:a16="http://schemas.microsoft.com/office/drawing/2014/main" id="{37A84DA9-86E6-42A9-AF09-251C559AA56E}"/>
                </a:ext>
              </a:extLst>
            </p:cNvPr>
            <p:cNvSpPr/>
            <p:nvPr/>
          </p:nvSpPr>
          <p:spPr>
            <a:xfrm>
              <a:off x="1514942" y="298972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Wybuch: 14 punktów 13">
              <a:extLst>
                <a:ext uri="{FF2B5EF4-FFF2-40B4-BE49-F238E27FC236}">
                  <a16:creationId xmlns:a16="http://schemas.microsoft.com/office/drawing/2014/main" id="{0D2E49A2-B51A-4120-B1EF-C724E85290E5}"/>
                </a:ext>
              </a:extLst>
            </p:cNvPr>
            <p:cNvSpPr/>
            <p:nvPr/>
          </p:nvSpPr>
          <p:spPr>
            <a:xfrm>
              <a:off x="2625407" y="203150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Wybuch: 14 punktów 14">
              <a:extLst>
                <a:ext uri="{FF2B5EF4-FFF2-40B4-BE49-F238E27FC236}">
                  <a16:creationId xmlns:a16="http://schemas.microsoft.com/office/drawing/2014/main" id="{D32979F6-B821-44A8-B785-1DE47699A489}"/>
                </a:ext>
              </a:extLst>
            </p:cNvPr>
            <p:cNvSpPr/>
            <p:nvPr/>
          </p:nvSpPr>
          <p:spPr>
            <a:xfrm>
              <a:off x="3167011" y="192253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Wybuch: 14 punktów 15">
              <a:extLst>
                <a:ext uri="{FF2B5EF4-FFF2-40B4-BE49-F238E27FC236}">
                  <a16:creationId xmlns:a16="http://schemas.microsoft.com/office/drawing/2014/main" id="{B8E15455-4F1F-4D50-9A62-62A692C4E509}"/>
                </a:ext>
              </a:extLst>
            </p:cNvPr>
            <p:cNvSpPr/>
            <p:nvPr/>
          </p:nvSpPr>
          <p:spPr>
            <a:xfrm>
              <a:off x="3689785" y="19640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Wybuch: 14 punktów 16">
              <a:extLst>
                <a:ext uri="{FF2B5EF4-FFF2-40B4-BE49-F238E27FC236}">
                  <a16:creationId xmlns:a16="http://schemas.microsoft.com/office/drawing/2014/main" id="{9090DDDB-439E-4435-BCE6-D82B98D9DFDC}"/>
                </a:ext>
              </a:extLst>
            </p:cNvPr>
            <p:cNvSpPr/>
            <p:nvPr/>
          </p:nvSpPr>
          <p:spPr>
            <a:xfrm>
              <a:off x="4120987" y="21175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Wybuch: 14 punktów 17">
              <a:extLst>
                <a:ext uri="{FF2B5EF4-FFF2-40B4-BE49-F238E27FC236}">
                  <a16:creationId xmlns:a16="http://schemas.microsoft.com/office/drawing/2014/main" id="{B7174B5E-BDD5-4B4D-93A5-0F0CCA4F295C}"/>
                </a:ext>
              </a:extLst>
            </p:cNvPr>
            <p:cNvSpPr/>
            <p:nvPr/>
          </p:nvSpPr>
          <p:spPr>
            <a:xfrm>
              <a:off x="1308907" y="408762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9" name="Wybuch: 14 punktów 18">
              <a:extLst>
                <a:ext uri="{FF2B5EF4-FFF2-40B4-BE49-F238E27FC236}">
                  <a16:creationId xmlns:a16="http://schemas.microsoft.com/office/drawing/2014/main" id="{8338EC97-9D70-4057-A566-1D67FDA49743}"/>
                </a:ext>
              </a:extLst>
            </p:cNvPr>
            <p:cNvSpPr/>
            <p:nvPr/>
          </p:nvSpPr>
          <p:spPr>
            <a:xfrm>
              <a:off x="4522162" y="231855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" name="Wybuch: 14 punktów 19">
              <a:extLst>
                <a:ext uri="{FF2B5EF4-FFF2-40B4-BE49-F238E27FC236}">
                  <a16:creationId xmlns:a16="http://schemas.microsoft.com/office/drawing/2014/main" id="{E35CF041-3AA0-41F3-BD5D-D69AB777B215}"/>
                </a:ext>
              </a:extLst>
            </p:cNvPr>
            <p:cNvSpPr/>
            <p:nvPr/>
          </p:nvSpPr>
          <p:spPr>
            <a:xfrm>
              <a:off x="5331567" y="40505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Wybuch: 14 punktów 20">
              <a:extLst>
                <a:ext uri="{FF2B5EF4-FFF2-40B4-BE49-F238E27FC236}">
                  <a16:creationId xmlns:a16="http://schemas.microsoft.com/office/drawing/2014/main" id="{43548766-2DBB-49D0-9B89-D84E19515443}"/>
                </a:ext>
              </a:extLst>
            </p:cNvPr>
            <p:cNvSpPr/>
            <p:nvPr/>
          </p:nvSpPr>
          <p:spPr>
            <a:xfrm>
              <a:off x="4800458" y="255603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2" name="Wybuch: 14 punktów 21">
              <a:extLst>
                <a:ext uri="{FF2B5EF4-FFF2-40B4-BE49-F238E27FC236}">
                  <a16:creationId xmlns:a16="http://schemas.microsoft.com/office/drawing/2014/main" id="{1DB86397-FFC8-40E4-B8E0-3DBDC026E612}"/>
                </a:ext>
              </a:extLst>
            </p:cNvPr>
            <p:cNvSpPr/>
            <p:nvPr/>
          </p:nvSpPr>
          <p:spPr>
            <a:xfrm>
              <a:off x="5078754" y="288920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" name="Wybuch: 14 punktów 22">
              <a:extLst>
                <a:ext uri="{FF2B5EF4-FFF2-40B4-BE49-F238E27FC236}">
                  <a16:creationId xmlns:a16="http://schemas.microsoft.com/office/drawing/2014/main" id="{D22F3353-973E-48E8-8009-FA2282C73348}"/>
                </a:ext>
              </a:extLst>
            </p:cNvPr>
            <p:cNvSpPr/>
            <p:nvPr/>
          </p:nvSpPr>
          <p:spPr>
            <a:xfrm>
              <a:off x="5243395" y="32557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4" name="Wybuch: 14 punktów 23">
              <a:extLst>
                <a:ext uri="{FF2B5EF4-FFF2-40B4-BE49-F238E27FC236}">
                  <a16:creationId xmlns:a16="http://schemas.microsoft.com/office/drawing/2014/main" id="{D46488CC-98D8-4D4D-A51A-79429A8E6D6A}"/>
                </a:ext>
              </a:extLst>
            </p:cNvPr>
            <p:cNvSpPr/>
            <p:nvPr/>
          </p:nvSpPr>
          <p:spPr>
            <a:xfrm>
              <a:off x="5338271" y="365315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Wybuch: 14 punktów 25">
              <a:extLst>
                <a:ext uri="{FF2B5EF4-FFF2-40B4-BE49-F238E27FC236}">
                  <a16:creationId xmlns:a16="http://schemas.microsoft.com/office/drawing/2014/main" id="{4145C5FA-657E-4224-84B6-33471813A893}"/>
                </a:ext>
              </a:extLst>
            </p:cNvPr>
            <p:cNvSpPr/>
            <p:nvPr/>
          </p:nvSpPr>
          <p:spPr>
            <a:xfrm>
              <a:off x="1302075" y="373933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7" name="Wybuch: 14 punktów 26">
              <a:extLst>
                <a:ext uri="{FF2B5EF4-FFF2-40B4-BE49-F238E27FC236}">
                  <a16:creationId xmlns:a16="http://schemas.microsoft.com/office/drawing/2014/main" id="{F9E085D4-149A-45BA-BDDE-A3591C318076}"/>
                </a:ext>
              </a:extLst>
            </p:cNvPr>
            <p:cNvSpPr/>
            <p:nvPr/>
          </p:nvSpPr>
          <p:spPr>
            <a:xfrm>
              <a:off x="1352818" y="34081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8" name="Wybuch: 14 punktów 27">
              <a:extLst>
                <a:ext uri="{FF2B5EF4-FFF2-40B4-BE49-F238E27FC236}">
                  <a16:creationId xmlns:a16="http://schemas.microsoft.com/office/drawing/2014/main" id="{8FC51898-4C83-4160-ADB2-B3E19453FAED}"/>
                </a:ext>
              </a:extLst>
            </p:cNvPr>
            <p:cNvSpPr/>
            <p:nvPr/>
          </p:nvSpPr>
          <p:spPr>
            <a:xfrm>
              <a:off x="2143795" y="548861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Wybuch: 14 punktów 28">
              <a:extLst>
                <a:ext uri="{FF2B5EF4-FFF2-40B4-BE49-F238E27FC236}">
                  <a16:creationId xmlns:a16="http://schemas.microsoft.com/office/drawing/2014/main" id="{73F8ADB3-6856-40D7-90EB-F2E0A2770D93}"/>
                </a:ext>
              </a:extLst>
            </p:cNvPr>
            <p:cNvSpPr/>
            <p:nvPr/>
          </p:nvSpPr>
          <p:spPr>
            <a:xfrm>
              <a:off x="2435725" y="568135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Wybuch: 14 punktów 29">
              <a:extLst>
                <a:ext uri="{FF2B5EF4-FFF2-40B4-BE49-F238E27FC236}">
                  <a16:creationId xmlns:a16="http://schemas.microsoft.com/office/drawing/2014/main" id="{43603D2B-6758-4CD2-916F-0338167B5126}"/>
                </a:ext>
              </a:extLst>
            </p:cNvPr>
            <p:cNvSpPr/>
            <p:nvPr/>
          </p:nvSpPr>
          <p:spPr>
            <a:xfrm>
              <a:off x="2866803" y="58172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1" name="Wybuch: 14 punktów 30">
              <a:extLst>
                <a:ext uri="{FF2B5EF4-FFF2-40B4-BE49-F238E27FC236}">
                  <a16:creationId xmlns:a16="http://schemas.microsoft.com/office/drawing/2014/main" id="{D55CB79C-5D30-4D20-B9C0-FA408A99BC3E}"/>
                </a:ext>
              </a:extLst>
            </p:cNvPr>
            <p:cNvSpPr/>
            <p:nvPr/>
          </p:nvSpPr>
          <p:spPr>
            <a:xfrm>
              <a:off x="5243395" y="444803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Wybuch: 14 punktów 31">
              <a:extLst>
                <a:ext uri="{FF2B5EF4-FFF2-40B4-BE49-F238E27FC236}">
                  <a16:creationId xmlns:a16="http://schemas.microsoft.com/office/drawing/2014/main" id="{1A899CED-C1ED-4FE8-BC1C-E06FB94F664F}"/>
                </a:ext>
              </a:extLst>
            </p:cNvPr>
            <p:cNvSpPr/>
            <p:nvPr/>
          </p:nvSpPr>
          <p:spPr>
            <a:xfrm>
              <a:off x="4189752" y="298972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3" name="Wybuch: 14 punktów 32">
              <a:extLst>
                <a:ext uri="{FF2B5EF4-FFF2-40B4-BE49-F238E27FC236}">
                  <a16:creationId xmlns:a16="http://schemas.microsoft.com/office/drawing/2014/main" id="{E91A7BE4-2027-4A1A-9493-AF773D4FEFB2}"/>
                </a:ext>
              </a:extLst>
            </p:cNvPr>
            <p:cNvSpPr/>
            <p:nvPr/>
          </p:nvSpPr>
          <p:spPr>
            <a:xfrm>
              <a:off x="3297881" y="222851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Wybuch: 14 punktów 33">
              <a:extLst>
                <a:ext uri="{FF2B5EF4-FFF2-40B4-BE49-F238E27FC236}">
                  <a16:creationId xmlns:a16="http://schemas.microsoft.com/office/drawing/2014/main" id="{328BEB6C-43C3-456E-83F5-010B5D5A5A0B}"/>
                </a:ext>
              </a:extLst>
            </p:cNvPr>
            <p:cNvSpPr/>
            <p:nvPr/>
          </p:nvSpPr>
          <p:spPr>
            <a:xfrm>
              <a:off x="3449277" y="249460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5" name="Wybuch: 14 punktów 34">
              <a:extLst>
                <a:ext uri="{FF2B5EF4-FFF2-40B4-BE49-F238E27FC236}">
                  <a16:creationId xmlns:a16="http://schemas.microsoft.com/office/drawing/2014/main" id="{2D006BFB-21CE-4E4E-B415-6481A28A761F}"/>
                </a:ext>
              </a:extLst>
            </p:cNvPr>
            <p:cNvSpPr/>
            <p:nvPr/>
          </p:nvSpPr>
          <p:spPr>
            <a:xfrm>
              <a:off x="3387401" y="29082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6" name="Wybuch: 14 punktów 35">
              <a:extLst>
                <a:ext uri="{FF2B5EF4-FFF2-40B4-BE49-F238E27FC236}">
                  <a16:creationId xmlns:a16="http://schemas.microsoft.com/office/drawing/2014/main" id="{99F5E226-DCA6-4B54-BE36-06105D3687B6}"/>
                </a:ext>
              </a:extLst>
            </p:cNvPr>
            <p:cNvSpPr/>
            <p:nvPr/>
          </p:nvSpPr>
          <p:spPr>
            <a:xfrm>
              <a:off x="3755081" y="268571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7" name="Wybuch: 14 punktów 36">
              <a:extLst>
                <a:ext uri="{FF2B5EF4-FFF2-40B4-BE49-F238E27FC236}">
                  <a16:creationId xmlns:a16="http://schemas.microsoft.com/office/drawing/2014/main" id="{A9538F27-B48F-45BB-994B-185475CB9B0A}"/>
                </a:ext>
              </a:extLst>
            </p:cNvPr>
            <p:cNvSpPr/>
            <p:nvPr/>
          </p:nvSpPr>
          <p:spPr>
            <a:xfrm>
              <a:off x="3759862" y="307117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8" name="Wybuch: 14 punktów 37">
              <a:extLst>
                <a:ext uri="{FF2B5EF4-FFF2-40B4-BE49-F238E27FC236}">
                  <a16:creationId xmlns:a16="http://schemas.microsoft.com/office/drawing/2014/main" id="{13910845-D353-4A72-AEAD-38888CCB645C}"/>
                </a:ext>
              </a:extLst>
            </p:cNvPr>
            <p:cNvSpPr/>
            <p:nvPr/>
          </p:nvSpPr>
          <p:spPr>
            <a:xfrm>
              <a:off x="1587203" y="49135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9" name="Wybuch: 14 punktów 38">
              <a:extLst>
                <a:ext uri="{FF2B5EF4-FFF2-40B4-BE49-F238E27FC236}">
                  <a16:creationId xmlns:a16="http://schemas.microsoft.com/office/drawing/2014/main" id="{905A963B-F637-4102-92F3-65BF875AFD80}"/>
                </a:ext>
              </a:extLst>
            </p:cNvPr>
            <p:cNvSpPr/>
            <p:nvPr/>
          </p:nvSpPr>
          <p:spPr>
            <a:xfrm>
              <a:off x="1865499" y="517276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0" name="Wybuch: 14 punktów 39">
              <a:extLst>
                <a:ext uri="{FF2B5EF4-FFF2-40B4-BE49-F238E27FC236}">
                  <a16:creationId xmlns:a16="http://schemas.microsoft.com/office/drawing/2014/main" id="{35F730F0-5C97-49A1-9AD4-419E3982D644}"/>
                </a:ext>
              </a:extLst>
            </p:cNvPr>
            <p:cNvSpPr/>
            <p:nvPr/>
          </p:nvSpPr>
          <p:spPr>
            <a:xfrm>
              <a:off x="3297881" y="584424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Wybuch: 14 punktów 40">
              <a:extLst>
                <a:ext uri="{FF2B5EF4-FFF2-40B4-BE49-F238E27FC236}">
                  <a16:creationId xmlns:a16="http://schemas.microsoft.com/office/drawing/2014/main" id="{A79AC292-3396-4D88-B202-68438D4299FB}"/>
                </a:ext>
              </a:extLst>
            </p:cNvPr>
            <p:cNvSpPr/>
            <p:nvPr/>
          </p:nvSpPr>
          <p:spPr>
            <a:xfrm>
              <a:off x="3701776" y="582056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2" name="Wybuch: 14 punktów 41">
              <a:extLst>
                <a:ext uri="{FF2B5EF4-FFF2-40B4-BE49-F238E27FC236}">
                  <a16:creationId xmlns:a16="http://schemas.microsoft.com/office/drawing/2014/main" id="{EC773B6A-AC36-40EF-93E5-5E609E27F9E7}"/>
                </a:ext>
              </a:extLst>
            </p:cNvPr>
            <p:cNvSpPr/>
            <p:nvPr/>
          </p:nvSpPr>
          <p:spPr>
            <a:xfrm>
              <a:off x="4102537" y="568965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3" name="Wybuch: 14 punktów 42">
              <a:extLst>
                <a:ext uri="{FF2B5EF4-FFF2-40B4-BE49-F238E27FC236}">
                  <a16:creationId xmlns:a16="http://schemas.microsoft.com/office/drawing/2014/main" id="{68249786-F6D0-4122-885E-551EDE65D863}"/>
                </a:ext>
              </a:extLst>
            </p:cNvPr>
            <p:cNvSpPr/>
            <p:nvPr/>
          </p:nvSpPr>
          <p:spPr>
            <a:xfrm>
              <a:off x="4522162" y="548031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4" name="Wybuch: 14 punktów 43">
              <a:extLst>
                <a:ext uri="{FF2B5EF4-FFF2-40B4-BE49-F238E27FC236}">
                  <a16:creationId xmlns:a16="http://schemas.microsoft.com/office/drawing/2014/main" id="{9AD40515-EBBD-47A0-B031-52069C9D4354}"/>
                </a:ext>
              </a:extLst>
            </p:cNvPr>
            <p:cNvSpPr/>
            <p:nvPr/>
          </p:nvSpPr>
          <p:spPr>
            <a:xfrm>
              <a:off x="4842845" y="516738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5" name="Wybuch: 14 punktów 44">
              <a:extLst>
                <a:ext uri="{FF2B5EF4-FFF2-40B4-BE49-F238E27FC236}">
                  <a16:creationId xmlns:a16="http://schemas.microsoft.com/office/drawing/2014/main" id="{B8910BDD-B34E-4ED9-8367-A96611F539C8}"/>
                </a:ext>
              </a:extLst>
            </p:cNvPr>
            <p:cNvSpPr/>
            <p:nvPr/>
          </p:nvSpPr>
          <p:spPr>
            <a:xfrm>
              <a:off x="5116007" y="481298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6" name="Wybuch: 14 punktów 45">
              <a:extLst>
                <a:ext uri="{FF2B5EF4-FFF2-40B4-BE49-F238E27FC236}">
                  <a16:creationId xmlns:a16="http://schemas.microsoft.com/office/drawing/2014/main" id="{272E9AD3-8526-4F28-A339-4E8233AA02F3}"/>
                </a:ext>
              </a:extLst>
            </p:cNvPr>
            <p:cNvSpPr/>
            <p:nvPr/>
          </p:nvSpPr>
          <p:spPr>
            <a:xfrm>
              <a:off x="2860035" y="241023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Wybuch: 14 punktów 46">
              <a:extLst>
                <a:ext uri="{FF2B5EF4-FFF2-40B4-BE49-F238E27FC236}">
                  <a16:creationId xmlns:a16="http://schemas.microsoft.com/office/drawing/2014/main" id="{0951F039-280A-4A49-8108-AD68B796509C}"/>
                </a:ext>
              </a:extLst>
            </p:cNvPr>
            <p:cNvSpPr/>
            <p:nvPr/>
          </p:nvSpPr>
          <p:spPr>
            <a:xfrm>
              <a:off x="2854473" y="290472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8" name="Wybuch: 14 punktów 47">
              <a:extLst>
                <a:ext uri="{FF2B5EF4-FFF2-40B4-BE49-F238E27FC236}">
                  <a16:creationId xmlns:a16="http://schemas.microsoft.com/office/drawing/2014/main" id="{66CD3A89-5587-442E-B910-C649DB6F086E}"/>
                </a:ext>
              </a:extLst>
            </p:cNvPr>
            <p:cNvSpPr/>
            <p:nvPr/>
          </p:nvSpPr>
          <p:spPr>
            <a:xfrm>
              <a:off x="4084022" y="255373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9" name="Wybuch: 14 punktów 48">
              <a:extLst>
                <a:ext uri="{FF2B5EF4-FFF2-40B4-BE49-F238E27FC236}">
                  <a16:creationId xmlns:a16="http://schemas.microsoft.com/office/drawing/2014/main" id="{9E21E2E6-2E2C-4942-AD9F-A98C7B7696D4}"/>
                </a:ext>
              </a:extLst>
            </p:cNvPr>
            <p:cNvSpPr/>
            <p:nvPr/>
          </p:nvSpPr>
          <p:spPr>
            <a:xfrm>
              <a:off x="1373884" y="450018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0" name="Wybuch: 14 punktów 49">
              <a:extLst>
                <a:ext uri="{FF2B5EF4-FFF2-40B4-BE49-F238E27FC236}">
                  <a16:creationId xmlns:a16="http://schemas.microsoft.com/office/drawing/2014/main" id="{EAB56CBC-8DD4-4C17-8FAE-FAE61988D95D}"/>
                </a:ext>
              </a:extLst>
            </p:cNvPr>
            <p:cNvSpPr/>
            <p:nvPr/>
          </p:nvSpPr>
          <p:spPr>
            <a:xfrm>
              <a:off x="2194597" y="303084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1" name="Wybuch: 14 punktów 50">
              <a:extLst>
                <a:ext uri="{FF2B5EF4-FFF2-40B4-BE49-F238E27FC236}">
                  <a16:creationId xmlns:a16="http://schemas.microsoft.com/office/drawing/2014/main" id="{490F8903-196C-45CC-AF4B-3BA633BBB9A4}"/>
                </a:ext>
              </a:extLst>
            </p:cNvPr>
            <p:cNvSpPr/>
            <p:nvPr/>
          </p:nvSpPr>
          <p:spPr>
            <a:xfrm>
              <a:off x="2132721" y="344453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2" name="Wybuch: 14 punktów 51">
              <a:extLst>
                <a:ext uri="{FF2B5EF4-FFF2-40B4-BE49-F238E27FC236}">
                  <a16:creationId xmlns:a16="http://schemas.microsoft.com/office/drawing/2014/main" id="{0FFF2A34-2450-486D-967E-C909B7665086}"/>
                </a:ext>
              </a:extLst>
            </p:cNvPr>
            <p:cNvSpPr/>
            <p:nvPr/>
          </p:nvSpPr>
          <p:spPr>
            <a:xfrm>
              <a:off x="2500401" y="322195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3" name="Wybuch: 14 punktów 52">
              <a:extLst>
                <a:ext uri="{FF2B5EF4-FFF2-40B4-BE49-F238E27FC236}">
                  <a16:creationId xmlns:a16="http://schemas.microsoft.com/office/drawing/2014/main" id="{3D99D7BF-B948-4658-AA07-C1549463F8D2}"/>
                </a:ext>
              </a:extLst>
            </p:cNvPr>
            <p:cNvSpPr/>
            <p:nvPr/>
          </p:nvSpPr>
          <p:spPr>
            <a:xfrm>
              <a:off x="2505182" y="360740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4" name="Wybuch: 14 punktów 53">
              <a:extLst>
                <a:ext uri="{FF2B5EF4-FFF2-40B4-BE49-F238E27FC236}">
                  <a16:creationId xmlns:a16="http://schemas.microsoft.com/office/drawing/2014/main" id="{4585F983-18B9-4EA8-BD7C-8EA70176943A}"/>
                </a:ext>
              </a:extLst>
            </p:cNvPr>
            <p:cNvSpPr/>
            <p:nvPr/>
          </p:nvSpPr>
          <p:spPr>
            <a:xfrm>
              <a:off x="1824309" y="328207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5" name="Wybuch: 14 punktów 54">
              <a:extLst>
                <a:ext uri="{FF2B5EF4-FFF2-40B4-BE49-F238E27FC236}">
                  <a16:creationId xmlns:a16="http://schemas.microsoft.com/office/drawing/2014/main" id="{9A19C1E4-E589-4FFB-A6C9-0E9F8571CA2C}"/>
                </a:ext>
              </a:extLst>
            </p:cNvPr>
            <p:cNvSpPr/>
            <p:nvPr/>
          </p:nvSpPr>
          <p:spPr>
            <a:xfrm>
              <a:off x="2392054" y="269247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6" name="Wybuch: 14 punktów 55">
              <a:extLst>
                <a:ext uri="{FF2B5EF4-FFF2-40B4-BE49-F238E27FC236}">
                  <a16:creationId xmlns:a16="http://schemas.microsoft.com/office/drawing/2014/main" id="{E266A829-8183-41F1-8762-149148083654}"/>
                </a:ext>
              </a:extLst>
            </p:cNvPr>
            <p:cNvSpPr/>
            <p:nvPr/>
          </p:nvSpPr>
          <p:spPr>
            <a:xfrm>
              <a:off x="3825504" y="459664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7" name="Wybuch: 14 punktów 56">
              <a:extLst>
                <a:ext uri="{FF2B5EF4-FFF2-40B4-BE49-F238E27FC236}">
                  <a16:creationId xmlns:a16="http://schemas.microsoft.com/office/drawing/2014/main" id="{73D6CA6F-9B8A-4E55-994C-308F355C9A06}"/>
                </a:ext>
              </a:extLst>
            </p:cNvPr>
            <p:cNvSpPr/>
            <p:nvPr/>
          </p:nvSpPr>
          <p:spPr>
            <a:xfrm>
              <a:off x="3644721" y="523406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8" name="Wybuch: 14 punktów 57">
              <a:extLst>
                <a:ext uri="{FF2B5EF4-FFF2-40B4-BE49-F238E27FC236}">
                  <a16:creationId xmlns:a16="http://schemas.microsoft.com/office/drawing/2014/main" id="{6C3E67FE-EDB3-46D6-9C0A-8CDDB4A4EFBF}"/>
                </a:ext>
              </a:extLst>
            </p:cNvPr>
            <p:cNvSpPr/>
            <p:nvPr/>
          </p:nvSpPr>
          <p:spPr>
            <a:xfrm>
              <a:off x="4131308" y="478775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9" name="Wybuch: 14 punktów 58">
              <a:extLst>
                <a:ext uri="{FF2B5EF4-FFF2-40B4-BE49-F238E27FC236}">
                  <a16:creationId xmlns:a16="http://schemas.microsoft.com/office/drawing/2014/main" id="{B807DB49-5AC5-44F9-8459-9B235C8D7C72}"/>
                </a:ext>
              </a:extLst>
            </p:cNvPr>
            <p:cNvSpPr/>
            <p:nvPr/>
          </p:nvSpPr>
          <p:spPr>
            <a:xfrm>
              <a:off x="4136089" y="51732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0" name="Wybuch: 14 punktów 59">
              <a:extLst>
                <a:ext uri="{FF2B5EF4-FFF2-40B4-BE49-F238E27FC236}">
                  <a16:creationId xmlns:a16="http://schemas.microsoft.com/office/drawing/2014/main" id="{5BC9E72C-FE87-4046-8B69-B5B2A5AEBF5C}"/>
                </a:ext>
              </a:extLst>
            </p:cNvPr>
            <p:cNvSpPr/>
            <p:nvPr/>
          </p:nvSpPr>
          <p:spPr>
            <a:xfrm>
              <a:off x="3163807" y="54681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1" name="Wybuch: 14 punktów 60">
              <a:extLst>
                <a:ext uri="{FF2B5EF4-FFF2-40B4-BE49-F238E27FC236}">
                  <a16:creationId xmlns:a16="http://schemas.microsoft.com/office/drawing/2014/main" id="{D23C3E6B-9C9A-46AC-A2CC-D7EDD871003B}"/>
                </a:ext>
              </a:extLst>
            </p:cNvPr>
            <p:cNvSpPr/>
            <p:nvPr/>
          </p:nvSpPr>
          <p:spPr>
            <a:xfrm>
              <a:off x="4685602" y="465558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2" name="Wybuch: 14 punktów 61">
              <a:extLst>
                <a:ext uri="{FF2B5EF4-FFF2-40B4-BE49-F238E27FC236}">
                  <a16:creationId xmlns:a16="http://schemas.microsoft.com/office/drawing/2014/main" id="{60E178A1-DF68-4550-8649-7EDED7DBDEEB}"/>
                </a:ext>
              </a:extLst>
            </p:cNvPr>
            <p:cNvSpPr/>
            <p:nvPr/>
          </p:nvSpPr>
          <p:spPr>
            <a:xfrm>
              <a:off x="1900140" y="376038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3" name="Wybuch: 14 punktów 62">
              <a:extLst>
                <a:ext uri="{FF2B5EF4-FFF2-40B4-BE49-F238E27FC236}">
                  <a16:creationId xmlns:a16="http://schemas.microsoft.com/office/drawing/2014/main" id="{6B876364-9335-4765-B6E6-C1565CD674B8}"/>
                </a:ext>
              </a:extLst>
            </p:cNvPr>
            <p:cNvSpPr/>
            <p:nvPr/>
          </p:nvSpPr>
          <p:spPr>
            <a:xfrm>
              <a:off x="2111713" y="434579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4" name="Wybuch: 14 punktów 63">
              <a:extLst>
                <a:ext uri="{FF2B5EF4-FFF2-40B4-BE49-F238E27FC236}">
                  <a16:creationId xmlns:a16="http://schemas.microsoft.com/office/drawing/2014/main" id="{511A2C18-3B4F-4871-AD68-72D1EA1930E8}"/>
                </a:ext>
              </a:extLst>
            </p:cNvPr>
            <p:cNvSpPr/>
            <p:nvPr/>
          </p:nvSpPr>
          <p:spPr>
            <a:xfrm>
              <a:off x="2306809" y="400302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5" name="Wybuch: 14 punktów 64">
              <a:extLst>
                <a:ext uri="{FF2B5EF4-FFF2-40B4-BE49-F238E27FC236}">
                  <a16:creationId xmlns:a16="http://schemas.microsoft.com/office/drawing/2014/main" id="{E7DF1F9B-711F-44E9-955A-D694BF3A46A8}"/>
                </a:ext>
              </a:extLst>
            </p:cNvPr>
            <p:cNvSpPr/>
            <p:nvPr/>
          </p:nvSpPr>
          <p:spPr>
            <a:xfrm>
              <a:off x="2484174" y="450867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6" name="Wybuch: 14 punktów 65">
              <a:extLst>
                <a:ext uri="{FF2B5EF4-FFF2-40B4-BE49-F238E27FC236}">
                  <a16:creationId xmlns:a16="http://schemas.microsoft.com/office/drawing/2014/main" id="{DF299246-0C0D-4F64-A733-DBE96775FAB0}"/>
                </a:ext>
              </a:extLst>
            </p:cNvPr>
            <p:cNvSpPr/>
            <p:nvPr/>
          </p:nvSpPr>
          <p:spPr>
            <a:xfrm>
              <a:off x="1803301" y="418334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7" name="Wybuch: 14 punktów 66">
              <a:extLst>
                <a:ext uri="{FF2B5EF4-FFF2-40B4-BE49-F238E27FC236}">
                  <a16:creationId xmlns:a16="http://schemas.microsoft.com/office/drawing/2014/main" id="{6009A573-1FB8-4E70-A3CD-8768FC557BC1}"/>
                </a:ext>
              </a:extLst>
            </p:cNvPr>
            <p:cNvSpPr/>
            <p:nvPr/>
          </p:nvSpPr>
          <p:spPr>
            <a:xfrm>
              <a:off x="2808334" y="399122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8" name="Wybuch: 14 punktów 67">
              <a:extLst>
                <a:ext uri="{FF2B5EF4-FFF2-40B4-BE49-F238E27FC236}">
                  <a16:creationId xmlns:a16="http://schemas.microsoft.com/office/drawing/2014/main" id="{B6822596-B38E-4FD2-A80A-705A56BD0FE4}"/>
                </a:ext>
              </a:extLst>
            </p:cNvPr>
            <p:cNvSpPr/>
            <p:nvPr/>
          </p:nvSpPr>
          <p:spPr>
            <a:xfrm>
              <a:off x="4288812" y="357646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9" name="Wybuch: 14 punktów 68">
              <a:extLst>
                <a:ext uri="{FF2B5EF4-FFF2-40B4-BE49-F238E27FC236}">
                  <a16:creationId xmlns:a16="http://schemas.microsoft.com/office/drawing/2014/main" id="{38586FBC-B255-4D96-9C53-9D970223EE59}"/>
                </a:ext>
              </a:extLst>
            </p:cNvPr>
            <p:cNvSpPr/>
            <p:nvPr/>
          </p:nvSpPr>
          <p:spPr>
            <a:xfrm>
              <a:off x="4223974" y="41632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0" name="Wybuch: 14 punktów 69">
              <a:extLst>
                <a:ext uri="{FF2B5EF4-FFF2-40B4-BE49-F238E27FC236}">
                  <a16:creationId xmlns:a16="http://schemas.microsoft.com/office/drawing/2014/main" id="{E08B0A08-20FE-4DEF-B4D1-0B3B81EB1E43}"/>
                </a:ext>
              </a:extLst>
            </p:cNvPr>
            <p:cNvSpPr/>
            <p:nvPr/>
          </p:nvSpPr>
          <p:spPr>
            <a:xfrm>
              <a:off x="4594616" y="376757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1" name="Wybuch: 14 punktów 70">
              <a:extLst>
                <a:ext uri="{FF2B5EF4-FFF2-40B4-BE49-F238E27FC236}">
                  <a16:creationId xmlns:a16="http://schemas.microsoft.com/office/drawing/2014/main" id="{0245759C-CF79-4543-A4CF-83D6EC01DE91}"/>
                </a:ext>
              </a:extLst>
            </p:cNvPr>
            <p:cNvSpPr/>
            <p:nvPr/>
          </p:nvSpPr>
          <p:spPr>
            <a:xfrm>
              <a:off x="4599397" y="415302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2" name="Wybuch: 14 punktów 71">
              <a:extLst>
                <a:ext uri="{FF2B5EF4-FFF2-40B4-BE49-F238E27FC236}">
                  <a16:creationId xmlns:a16="http://schemas.microsoft.com/office/drawing/2014/main" id="{C22EED06-305B-4537-B2F5-723F58F24214}"/>
                </a:ext>
              </a:extLst>
            </p:cNvPr>
            <p:cNvSpPr/>
            <p:nvPr/>
          </p:nvSpPr>
          <p:spPr>
            <a:xfrm>
              <a:off x="3918524" y="382769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3" name="Wybuch: 14 punktów 72">
              <a:extLst>
                <a:ext uri="{FF2B5EF4-FFF2-40B4-BE49-F238E27FC236}">
                  <a16:creationId xmlns:a16="http://schemas.microsoft.com/office/drawing/2014/main" id="{473E601D-3C97-4E5C-9568-2FF886292C49}"/>
                </a:ext>
              </a:extLst>
            </p:cNvPr>
            <p:cNvSpPr/>
            <p:nvPr/>
          </p:nvSpPr>
          <p:spPr>
            <a:xfrm>
              <a:off x="4923557" y="363558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4" name="Wybuch: 14 punktów 73">
              <a:extLst>
                <a:ext uri="{FF2B5EF4-FFF2-40B4-BE49-F238E27FC236}">
                  <a16:creationId xmlns:a16="http://schemas.microsoft.com/office/drawing/2014/main" id="{FB5184E1-E1A9-4B46-B6B0-91DD78CB3BE3}"/>
                </a:ext>
              </a:extLst>
            </p:cNvPr>
            <p:cNvSpPr/>
            <p:nvPr/>
          </p:nvSpPr>
          <p:spPr>
            <a:xfrm>
              <a:off x="2489236" y="478009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5" name="Wybuch: 14 punktów 74">
              <a:extLst>
                <a:ext uri="{FF2B5EF4-FFF2-40B4-BE49-F238E27FC236}">
                  <a16:creationId xmlns:a16="http://schemas.microsoft.com/office/drawing/2014/main" id="{9A0EE941-758A-4408-95E7-DA52885EF591}"/>
                </a:ext>
              </a:extLst>
            </p:cNvPr>
            <p:cNvSpPr/>
            <p:nvPr/>
          </p:nvSpPr>
          <p:spPr>
            <a:xfrm>
              <a:off x="2427360" y="519378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6" name="Wybuch: 14 punktów 75">
              <a:extLst>
                <a:ext uri="{FF2B5EF4-FFF2-40B4-BE49-F238E27FC236}">
                  <a16:creationId xmlns:a16="http://schemas.microsoft.com/office/drawing/2014/main" id="{DB297D4D-1EC9-41D8-84AB-FB26B272757F}"/>
                </a:ext>
              </a:extLst>
            </p:cNvPr>
            <p:cNvSpPr/>
            <p:nvPr/>
          </p:nvSpPr>
          <p:spPr>
            <a:xfrm>
              <a:off x="2795040" y="497120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7" name="Wybuch: 14 punktów 76">
              <a:extLst>
                <a:ext uri="{FF2B5EF4-FFF2-40B4-BE49-F238E27FC236}">
                  <a16:creationId xmlns:a16="http://schemas.microsoft.com/office/drawing/2014/main" id="{C78F6B71-7907-454F-AF52-CE9F8CBEE257}"/>
                </a:ext>
              </a:extLst>
            </p:cNvPr>
            <p:cNvSpPr/>
            <p:nvPr/>
          </p:nvSpPr>
          <p:spPr>
            <a:xfrm>
              <a:off x="2799821" y="535665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8" name="Wybuch: 14 punktów 77">
              <a:extLst>
                <a:ext uri="{FF2B5EF4-FFF2-40B4-BE49-F238E27FC236}">
                  <a16:creationId xmlns:a16="http://schemas.microsoft.com/office/drawing/2014/main" id="{0EE361A2-E0AC-4DE1-8ACF-11974DCDB521}"/>
                </a:ext>
              </a:extLst>
            </p:cNvPr>
            <p:cNvSpPr/>
            <p:nvPr/>
          </p:nvSpPr>
          <p:spPr>
            <a:xfrm>
              <a:off x="2009953" y="476704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9" name="Wybuch: 14 punktów 78">
              <a:extLst>
                <a:ext uri="{FF2B5EF4-FFF2-40B4-BE49-F238E27FC236}">
                  <a16:creationId xmlns:a16="http://schemas.microsoft.com/office/drawing/2014/main" id="{8D9E56EC-FD50-4DEE-A0CE-68CF039288BD}"/>
                </a:ext>
              </a:extLst>
            </p:cNvPr>
            <p:cNvSpPr/>
            <p:nvPr/>
          </p:nvSpPr>
          <p:spPr>
            <a:xfrm>
              <a:off x="3416627" y="482561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0" name="Wybuch: 14 punktów 79">
              <a:extLst>
                <a:ext uri="{FF2B5EF4-FFF2-40B4-BE49-F238E27FC236}">
                  <a16:creationId xmlns:a16="http://schemas.microsoft.com/office/drawing/2014/main" id="{576B5168-DA19-4B88-901C-F3935B1DB3E3}"/>
                </a:ext>
              </a:extLst>
            </p:cNvPr>
            <p:cNvSpPr/>
            <p:nvPr/>
          </p:nvSpPr>
          <p:spPr>
            <a:xfrm>
              <a:off x="3138331" y="328207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1" name="Wybuch: 14 punktów 80">
              <a:extLst>
                <a:ext uri="{FF2B5EF4-FFF2-40B4-BE49-F238E27FC236}">
                  <a16:creationId xmlns:a16="http://schemas.microsoft.com/office/drawing/2014/main" id="{80BC29BB-CC61-455D-8341-8821AD5F4EE5}"/>
                </a:ext>
              </a:extLst>
            </p:cNvPr>
            <p:cNvSpPr/>
            <p:nvPr/>
          </p:nvSpPr>
          <p:spPr>
            <a:xfrm>
              <a:off x="3153048" y="377632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2" name="Wybuch: 14 punktów 81">
              <a:extLst>
                <a:ext uri="{FF2B5EF4-FFF2-40B4-BE49-F238E27FC236}">
                  <a16:creationId xmlns:a16="http://schemas.microsoft.com/office/drawing/2014/main" id="{845969FE-74BB-4622-8C9E-19B3B01F1A5A}"/>
                </a:ext>
              </a:extLst>
            </p:cNvPr>
            <p:cNvSpPr/>
            <p:nvPr/>
          </p:nvSpPr>
          <p:spPr>
            <a:xfrm>
              <a:off x="3520728" y="355374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3" name="Wybuch: 14 punktów 82">
              <a:extLst>
                <a:ext uri="{FF2B5EF4-FFF2-40B4-BE49-F238E27FC236}">
                  <a16:creationId xmlns:a16="http://schemas.microsoft.com/office/drawing/2014/main" id="{EB0B707D-268E-42EE-B410-8D8C8A899935}"/>
                </a:ext>
              </a:extLst>
            </p:cNvPr>
            <p:cNvSpPr/>
            <p:nvPr/>
          </p:nvSpPr>
          <p:spPr>
            <a:xfrm>
              <a:off x="3525509" y="39392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4" name="Wybuch: 14 punktów 83">
              <a:extLst>
                <a:ext uri="{FF2B5EF4-FFF2-40B4-BE49-F238E27FC236}">
                  <a16:creationId xmlns:a16="http://schemas.microsoft.com/office/drawing/2014/main" id="{002EE77A-790A-4EB7-9183-2A4F7665C62B}"/>
                </a:ext>
              </a:extLst>
            </p:cNvPr>
            <p:cNvSpPr/>
            <p:nvPr/>
          </p:nvSpPr>
          <p:spPr>
            <a:xfrm>
              <a:off x="2844636" y="361387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5" name="Wybuch: 14 punktów 84">
              <a:extLst>
                <a:ext uri="{FF2B5EF4-FFF2-40B4-BE49-F238E27FC236}">
                  <a16:creationId xmlns:a16="http://schemas.microsoft.com/office/drawing/2014/main" id="{86CB8965-3B0D-4A07-95F5-D808D523EE36}"/>
                </a:ext>
              </a:extLst>
            </p:cNvPr>
            <p:cNvSpPr/>
            <p:nvPr/>
          </p:nvSpPr>
          <p:spPr>
            <a:xfrm>
              <a:off x="3849669" y="342175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6" name="Wybuch: 14 punktów 85">
              <a:extLst>
                <a:ext uri="{FF2B5EF4-FFF2-40B4-BE49-F238E27FC236}">
                  <a16:creationId xmlns:a16="http://schemas.microsoft.com/office/drawing/2014/main" id="{443C55A0-5F4A-45E7-B926-40CEBFCE4EF9}"/>
                </a:ext>
              </a:extLst>
            </p:cNvPr>
            <p:cNvSpPr/>
            <p:nvPr/>
          </p:nvSpPr>
          <p:spPr>
            <a:xfrm>
              <a:off x="3157637" y="409967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7" name="Wybuch: 14 punktów 86">
              <a:extLst>
                <a:ext uri="{FF2B5EF4-FFF2-40B4-BE49-F238E27FC236}">
                  <a16:creationId xmlns:a16="http://schemas.microsoft.com/office/drawing/2014/main" id="{AEC03136-4786-4A5D-85C0-2D10F2E5D8EF}"/>
                </a:ext>
              </a:extLst>
            </p:cNvPr>
            <p:cNvSpPr/>
            <p:nvPr/>
          </p:nvSpPr>
          <p:spPr>
            <a:xfrm>
              <a:off x="2967844" y="444782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8" name="Wybuch: 14 punktów 87">
              <a:extLst>
                <a:ext uri="{FF2B5EF4-FFF2-40B4-BE49-F238E27FC236}">
                  <a16:creationId xmlns:a16="http://schemas.microsoft.com/office/drawing/2014/main" id="{A491F181-A88D-4463-AD85-4251874814BC}"/>
                </a:ext>
              </a:extLst>
            </p:cNvPr>
            <p:cNvSpPr/>
            <p:nvPr/>
          </p:nvSpPr>
          <p:spPr>
            <a:xfrm>
              <a:off x="3710894" y="43842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9" name="Wybuch: 14 punktów 88">
              <a:extLst>
                <a:ext uri="{FF2B5EF4-FFF2-40B4-BE49-F238E27FC236}">
                  <a16:creationId xmlns:a16="http://schemas.microsoft.com/office/drawing/2014/main" id="{EBDE3E09-DC78-451B-9E75-485FBBCCBE33}"/>
                </a:ext>
              </a:extLst>
            </p:cNvPr>
            <p:cNvSpPr/>
            <p:nvPr/>
          </p:nvSpPr>
          <p:spPr>
            <a:xfrm>
              <a:off x="4594616" y="316499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02" name="Strzałka: zakrzywiona w lewo 101">
            <a:extLst>
              <a:ext uri="{FF2B5EF4-FFF2-40B4-BE49-F238E27FC236}">
                <a16:creationId xmlns:a16="http://schemas.microsoft.com/office/drawing/2014/main" id="{C8193480-194F-46F9-8D1E-4822BB7CEEEB}"/>
              </a:ext>
            </a:extLst>
          </p:cNvPr>
          <p:cNvSpPr/>
          <p:nvPr/>
        </p:nvSpPr>
        <p:spPr>
          <a:xfrm rot="15142092">
            <a:off x="2018842" y="-176722"/>
            <a:ext cx="2528924" cy="5860366"/>
          </a:xfrm>
          <a:prstGeom prst="curvedLeftArrow">
            <a:avLst>
              <a:gd name="adj1" fmla="val 8047"/>
              <a:gd name="adj2" fmla="val 15193"/>
              <a:gd name="adj3" fmla="val 12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3" name="Strzałka: zakrzywiona w lewo 102">
            <a:extLst>
              <a:ext uri="{FF2B5EF4-FFF2-40B4-BE49-F238E27FC236}">
                <a16:creationId xmlns:a16="http://schemas.microsoft.com/office/drawing/2014/main" id="{D06B58BE-0F5A-408B-A125-021792C5C31D}"/>
              </a:ext>
            </a:extLst>
          </p:cNvPr>
          <p:cNvSpPr/>
          <p:nvPr/>
        </p:nvSpPr>
        <p:spPr>
          <a:xfrm rot="15142092" flipH="1">
            <a:off x="2557191" y="2529477"/>
            <a:ext cx="2110525" cy="5092018"/>
          </a:xfrm>
          <a:prstGeom prst="curvedLeftArrow">
            <a:avLst>
              <a:gd name="adj1" fmla="val 9853"/>
              <a:gd name="adj2" fmla="val 9853"/>
              <a:gd name="adj3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4" name="Strzałka: zakrzywiona w lewo 103">
            <a:extLst>
              <a:ext uri="{FF2B5EF4-FFF2-40B4-BE49-F238E27FC236}">
                <a16:creationId xmlns:a16="http://schemas.microsoft.com/office/drawing/2014/main" id="{ACC9F139-C8A8-4402-BBC7-1F643B41D872}"/>
              </a:ext>
            </a:extLst>
          </p:cNvPr>
          <p:cNvSpPr/>
          <p:nvPr/>
        </p:nvSpPr>
        <p:spPr>
          <a:xfrm rot="15427956" flipH="1">
            <a:off x="7733849" y="4084757"/>
            <a:ext cx="945552" cy="2195926"/>
          </a:xfrm>
          <a:prstGeom prst="curvedLeftArrow">
            <a:avLst>
              <a:gd name="adj1" fmla="val 25774"/>
              <a:gd name="adj2" fmla="val 51154"/>
              <a:gd name="adj3" fmla="val 259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05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grpSp>
        <p:nvGrpSpPr>
          <p:cNvPr id="22" name="Grupa 21">
            <a:extLst>
              <a:ext uri="{FF2B5EF4-FFF2-40B4-BE49-F238E27FC236}">
                <a16:creationId xmlns:a16="http://schemas.microsoft.com/office/drawing/2014/main" id="{E48DC330-8B39-4005-928C-5ED988AC3574}"/>
              </a:ext>
            </a:extLst>
          </p:cNvPr>
          <p:cNvGrpSpPr/>
          <p:nvPr/>
        </p:nvGrpSpPr>
        <p:grpSpPr>
          <a:xfrm>
            <a:off x="3102485" y="-426952"/>
            <a:ext cx="6412575" cy="6125387"/>
            <a:chOff x="3319689" y="116387"/>
            <a:chExt cx="5718293" cy="5719605"/>
          </a:xfrm>
        </p:grpSpPr>
        <p:grpSp>
          <p:nvGrpSpPr>
            <p:cNvPr id="20" name="Grupa 19">
              <a:extLst>
                <a:ext uri="{FF2B5EF4-FFF2-40B4-BE49-F238E27FC236}">
                  <a16:creationId xmlns:a16="http://schemas.microsoft.com/office/drawing/2014/main" id="{721B3AF4-A957-4B74-80AE-28D352C23C17}"/>
                </a:ext>
              </a:extLst>
            </p:cNvPr>
            <p:cNvGrpSpPr/>
            <p:nvPr/>
          </p:nvGrpSpPr>
          <p:grpSpPr>
            <a:xfrm>
              <a:off x="3319689" y="116387"/>
              <a:ext cx="5718293" cy="5719605"/>
              <a:chOff x="3319689" y="116387"/>
              <a:chExt cx="5718293" cy="5719605"/>
            </a:xfrm>
          </p:grpSpPr>
          <p:pic>
            <p:nvPicPr>
              <p:cNvPr id="6" name="Grafika 5" descr="Elementy układanki">
                <a:extLst>
                  <a:ext uri="{FF2B5EF4-FFF2-40B4-BE49-F238E27FC236}">
                    <a16:creationId xmlns:a16="http://schemas.microsoft.com/office/drawing/2014/main" id="{498CC9C3-E0D4-43A2-A625-8E4B4E9F07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405829" y="203839"/>
                <a:ext cx="5632153" cy="5632153"/>
              </a:xfrm>
              <a:prstGeom prst="rect">
                <a:avLst/>
              </a:prstGeom>
            </p:spPr>
          </p:pic>
          <p:pic>
            <p:nvPicPr>
              <p:cNvPr id="19" name="Grafika 18" descr="Elementy układanki">
                <a:extLst>
                  <a:ext uri="{FF2B5EF4-FFF2-40B4-BE49-F238E27FC236}">
                    <a16:creationId xmlns:a16="http://schemas.microsoft.com/office/drawing/2014/main" id="{BEE854B6-AD4A-4FDF-BC55-83DDE2AB4E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319689" y="116387"/>
                <a:ext cx="5632153" cy="5632153"/>
              </a:xfrm>
              <a:prstGeom prst="rect">
                <a:avLst/>
              </a:prstGeom>
            </p:spPr>
          </p:pic>
        </p:grpSp>
        <p:pic>
          <p:nvPicPr>
            <p:cNvPr id="16" name="Obraz 15">
              <a:extLst>
                <a:ext uri="{FF2B5EF4-FFF2-40B4-BE49-F238E27FC236}">
                  <a16:creationId xmlns:a16="http://schemas.microsoft.com/office/drawing/2014/main" id="{B7292E6B-C03F-459E-88CC-514C6DB0F1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57" b="24477"/>
            <a:stretch/>
          </p:blipFill>
          <p:spPr>
            <a:xfrm>
              <a:off x="4075296" y="3880221"/>
              <a:ext cx="1649644" cy="651594"/>
            </a:xfrm>
            <a:prstGeom prst="rect">
              <a:avLst/>
            </a:prstGeom>
          </p:spPr>
        </p:pic>
        <p:pic>
          <p:nvPicPr>
            <p:cNvPr id="18" name="Obraz 17">
              <a:extLst>
                <a:ext uri="{FF2B5EF4-FFF2-40B4-BE49-F238E27FC236}">
                  <a16:creationId xmlns:a16="http://schemas.microsoft.com/office/drawing/2014/main" id="{26E65C98-CDD5-4644-AB1C-10853A1AD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5296" y="1696802"/>
              <a:ext cx="1353050" cy="1504369"/>
            </a:xfrm>
            <a:prstGeom prst="rect">
              <a:avLst/>
            </a:prstGeom>
          </p:spPr>
        </p:pic>
        <p:pic>
          <p:nvPicPr>
            <p:cNvPr id="13" name="Obraz 12">
              <a:extLst>
                <a:ext uri="{FF2B5EF4-FFF2-40B4-BE49-F238E27FC236}">
                  <a16:creationId xmlns:a16="http://schemas.microsoft.com/office/drawing/2014/main" id="{9E576892-78C5-43B9-8A5A-9B6103A5B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76932">
              <a:off x="6480355" y="1252637"/>
              <a:ext cx="1502490" cy="1126867"/>
            </a:xfrm>
            <a:prstGeom prst="rect">
              <a:avLst/>
            </a:prstGeom>
          </p:spPr>
        </p:pic>
        <p:pic>
          <p:nvPicPr>
            <p:cNvPr id="21" name="Obraz 20">
              <a:extLst>
                <a:ext uri="{FF2B5EF4-FFF2-40B4-BE49-F238E27FC236}">
                  <a16:creationId xmlns:a16="http://schemas.microsoft.com/office/drawing/2014/main" id="{50C29F4D-376C-4D3F-8D67-4974EBF30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4407" y="3725308"/>
              <a:ext cx="806507" cy="806507"/>
            </a:xfrm>
            <a:prstGeom prst="rect">
              <a:avLst/>
            </a:prstGeom>
          </p:spPr>
        </p:pic>
      </p:grpSp>
      <p:sp>
        <p:nvSpPr>
          <p:cNvPr id="23" name="Prostokąt 22">
            <a:extLst>
              <a:ext uri="{FF2B5EF4-FFF2-40B4-BE49-F238E27FC236}">
                <a16:creationId xmlns:a16="http://schemas.microsoft.com/office/drawing/2014/main" id="{54918218-0A69-4E1F-BC91-B47328F4474D}"/>
              </a:ext>
            </a:extLst>
          </p:cNvPr>
          <p:cNvSpPr/>
          <p:nvPr/>
        </p:nvSpPr>
        <p:spPr>
          <a:xfrm>
            <a:off x="153944" y="4893718"/>
            <a:ext cx="1194529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Setting up </a:t>
            </a:r>
            <a:r>
              <a:rPr lang="pl-PL" sz="5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your</a:t>
            </a:r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controlled development environment</a:t>
            </a:r>
            <a:endParaRPr lang="pl-PL" sz="6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3599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499DC917-0735-4C11-B09D-798136732E7B}"/>
              </a:ext>
            </a:extLst>
          </p:cNvPr>
          <p:cNvSpPr/>
          <p:nvPr/>
        </p:nvSpPr>
        <p:spPr>
          <a:xfrm>
            <a:off x="876575" y="5430194"/>
            <a:ext cx="1086678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5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Connecting</a:t>
            </a:r>
            <a:r>
              <a:rPr lang="pl-PL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Products to Hierarchy</a:t>
            </a:r>
            <a:endParaRPr lang="pl-PL" sz="6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8BD5CB-0D2D-43AA-B4BF-144AEB672580}"/>
              </a:ext>
            </a:extLst>
          </p:cNvPr>
          <p:cNvGrpSpPr/>
          <p:nvPr/>
        </p:nvGrpSpPr>
        <p:grpSpPr>
          <a:xfrm>
            <a:off x="2416763" y="-16351"/>
            <a:ext cx="8187363" cy="4359479"/>
            <a:chOff x="3618561" y="277466"/>
            <a:chExt cx="5334702" cy="528694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7BEEFD1-ECD0-4833-AA01-6964D5460ED8}"/>
                </a:ext>
              </a:extLst>
            </p:cNvPr>
            <p:cNvGrpSpPr/>
            <p:nvPr/>
          </p:nvGrpSpPr>
          <p:grpSpPr>
            <a:xfrm>
              <a:off x="3672640" y="316796"/>
              <a:ext cx="5280623" cy="5247617"/>
              <a:chOff x="4664294" y="138060"/>
              <a:chExt cx="5280623" cy="5247617"/>
            </a:xfrm>
          </p:grpSpPr>
          <p:pic>
            <p:nvPicPr>
              <p:cNvPr id="8" name="Graphic 7" descr="Network diagram">
                <a:extLst>
                  <a:ext uri="{FF2B5EF4-FFF2-40B4-BE49-F238E27FC236}">
                    <a16:creationId xmlns:a16="http://schemas.microsoft.com/office/drawing/2014/main" id="{AC8BD2D9-26D8-4842-BD3D-5212D1B9F7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6057899" y="2903032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9" name="Graphic 8" descr="Network diagram">
                <a:extLst>
                  <a:ext uri="{FF2B5EF4-FFF2-40B4-BE49-F238E27FC236}">
                    <a16:creationId xmlns:a16="http://schemas.microsoft.com/office/drawing/2014/main" id="{9A4BAC2E-86D3-4537-926B-60C0CFB2BB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4664294" y="1520546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0" name="Graphic 9" descr="Network diagram">
                <a:extLst>
                  <a:ext uri="{FF2B5EF4-FFF2-40B4-BE49-F238E27FC236}">
                    <a16:creationId xmlns:a16="http://schemas.microsoft.com/office/drawing/2014/main" id="{2232C554-E5C8-40F6-9BB2-7100D85229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6057899" y="1520546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1" name="Graphic 10" descr="Network diagram">
                <a:extLst>
                  <a:ext uri="{FF2B5EF4-FFF2-40B4-BE49-F238E27FC236}">
                    <a16:creationId xmlns:a16="http://schemas.microsoft.com/office/drawing/2014/main" id="{2ED42577-B6EA-44D2-BE06-018857D398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7462272" y="1520545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2" name="Graphic 11" descr="Network diagram">
                <a:extLst>
                  <a:ext uri="{FF2B5EF4-FFF2-40B4-BE49-F238E27FC236}">
                    <a16:creationId xmlns:a16="http://schemas.microsoft.com/office/drawing/2014/main" id="{9FD53E21-C0E2-4585-BAA2-78A7CE0274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5361096" y="138060"/>
                <a:ext cx="2482645" cy="2482645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63B5D01-350B-4319-89F4-BFD668B7C20F}"/>
                </a:ext>
              </a:extLst>
            </p:cNvPr>
            <p:cNvGrpSpPr/>
            <p:nvPr/>
          </p:nvGrpSpPr>
          <p:grpSpPr>
            <a:xfrm>
              <a:off x="3618561" y="277466"/>
              <a:ext cx="5280623" cy="5247617"/>
              <a:chOff x="4664294" y="138060"/>
              <a:chExt cx="5280623" cy="5247617"/>
            </a:xfrm>
            <a:solidFill>
              <a:schemeClr val="bg1"/>
            </a:solidFill>
          </p:grpSpPr>
          <p:pic>
            <p:nvPicPr>
              <p:cNvPr id="14" name="Graphic 13" descr="Network diagram">
                <a:extLst>
                  <a:ext uri="{FF2B5EF4-FFF2-40B4-BE49-F238E27FC236}">
                    <a16:creationId xmlns:a16="http://schemas.microsoft.com/office/drawing/2014/main" id="{B0954412-D86B-475F-8569-1F1DEC19E7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6057899" y="2903032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5" name="Graphic 14" descr="Network diagram">
                <a:extLst>
                  <a:ext uri="{FF2B5EF4-FFF2-40B4-BE49-F238E27FC236}">
                    <a16:creationId xmlns:a16="http://schemas.microsoft.com/office/drawing/2014/main" id="{1F6BED6F-6DF9-4937-BD8A-18017CDCA8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4664294" y="1520546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6" name="Graphic 15" descr="Network diagram">
                <a:extLst>
                  <a:ext uri="{FF2B5EF4-FFF2-40B4-BE49-F238E27FC236}">
                    <a16:creationId xmlns:a16="http://schemas.microsoft.com/office/drawing/2014/main" id="{6304EEBA-4EDB-4044-B4A3-7486BBA10B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6057899" y="1520546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7" name="Graphic 16" descr="Network diagram">
                <a:extLst>
                  <a:ext uri="{FF2B5EF4-FFF2-40B4-BE49-F238E27FC236}">
                    <a16:creationId xmlns:a16="http://schemas.microsoft.com/office/drawing/2014/main" id="{37687D57-3458-451A-B6C4-B4C5642C84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7462272" y="1520545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8" name="Graphic 17" descr="Network diagram">
                <a:extLst>
                  <a:ext uri="{FF2B5EF4-FFF2-40B4-BE49-F238E27FC236}">
                    <a16:creationId xmlns:a16="http://schemas.microsoft.com/office/drawing/2014/main" id="{91D53D9D-ACC0-4D86-BF08-E7AAD3E30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5361096" y="138060"/>
                <a:ext cx="2482645" cy="2482645"/>
              </a:xfrm>
              <a:prstGeom prst="rect">
                <a:avLst/>
              </a:prstGeom>
            </p:spPr>
          </p:pic>
        </p:grpSp>
      </p:grpSp>
      <p:grpSp>
        <p:nvGrpSpPr>
          <p:cNvPr id="47" name="Grupa 46">
            <a:extLst>
              <a:ext uri="{FF2B5EF4-FFF2-40B4-BE49-F238E27FC236}">
                <a16:creationId xmlns:a16="http://schemas.microsoft.com/office/drawing/2014/main" id="{B8963759-DAB0-48E1-B315-83C6D42D3312}"/>
              </a:ext>
            </a:extLst>
          </p:cNvPr>
          <p:cNvGrpSpPr/>
          <p:nvPr/>
        </p:nvGrpSpPr>
        <p:grpSpPr>
          <a:xfrm>
            <a:off x="2437659" y="4314379"/>
            <a:ext cx="7776226" cy="1102586"/>
            <a:chOff x="2456838" y="4172280"/>
            <a:chExt cx="7776226" cy="1102586"/>
          </a:xfrm>
        </p:grpSpPr>
        <p:grpSp>
          <p:nvGrpSpPr>
            <p:cNvPr id="38" name="Grupa 37">
              <a:extLst>
                <a:ext uri="{FF2B5EF4-FFF2-40B4-BE49-F238E27FC236}">
                  <a16:creationId xmlns:a16="http://schemas.microsoft.com/office/drawing/2014/main" id="{695820AC-253A-46F5-88B7-0248E32F6645}"/>
                </a:ext>
              </a:extLst>
            </p:cNvPr>
            <p:cNvGrpSpPr/>
            <p:nvPr/>
          </p:nvGrpSpPr>
          <p:grpSpPr>
            <a:xfrm>
              <a:off x="2495196" y="4239390"/>
              <a:ext cx="7737868" cy="1035476"/>
              <a:chOff x="2495196" y="4239390"/>
              <a:chExt cx="7737868" cy="1035476"/>
            </a:xfrm>
          </p:grpSpPr>
          <p:pic>
            <p:nvPicPr>
              <p:cNvPr id="4" name="Grafika 3" descr="Koszykówka">
                <a:extLst>
                  <a:ext uri="{FF2B5EF4-FFF2-40B4-BE49-F238E27FC236}">
                    <a16:creationId xmlns:a16="http://schemas.microsoft.com/office/drawing/2014/main" id="{5EBFB415-0327-4482-9C7F-E52E3888C4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940099" y="4439759"/>
                <a:ext cx="835107" cy="835107"/>
              </a:xfrm>
              <a:prstGeom prst="rect">
                <a:avLst/>
              </a:prstGeom>
            </p:spPr>
          </p:pic>
          <p:pic>
            <p:nvPicPr>
              <p:cNvPr id="26" name="Grafika 25" descr="Paletka i piłeczka do tenisa stołowego">
                <a:extLst>
                  <a:ext uri="{FF2B5EF4-FFF2-40B4-BE49-F238E27FC236}">
                    <a16:creationId xmlns:a16="http://schemas.microsoft.com/office/drawing/2014/main" id="{0CE72D82-6084-4523-AE9E-57D0243585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988831" y="4418110"/>
                <a:ext cx="856756" cy="856756"/>
              </a:xfrm>
              <a:prstGeom prst="rect">
                <a:avLst/>
              </a:prstGeom>
            </p:spPr>
          </p:pic>
          <p:pic>
            <p:nvPicPr>
              <p:cNvPr id="29" name="Grafika 28" descr="Deskorolka">
                <a:extLst>
                  <a:ext uri="{FF2B5EF4-FFF2-40B4-BE49-F238E27FC236}">
                    <a16:creationId xmlns:a16="http://schemas.microsoft.com/office/drawing/2014/main" id="{96DBA4D0-803D-4C88-B7E3-62EC79CE9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495196" y="4301694"/>
                <a:ext cx="973172" cy="973172"/>
              </a:xfrm>
              <a:prstGeom prst="rect">
                <a:avLst/>
              </a:prstGeom>
            </p:spPr>
          </p:pic>
          <p:pic>
            <p:nvPicPr>
              <p:cNvPr id="31" name="Grafika 30" descr="Łyżwa">
                <a:extLst>
                  <a:ext uri="{FF2B5EF4-FFF2-40B4-BE49-F238E27FC236}">
                    <a16:creationId xmlns:a16="http://schemas.microsoft.com/office/drawing/2014/main" id="{731C8C5D-9445-44CE-987E-9AC53018ED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681993" y="4293872"/>
                <a:ext cx="980994" cy="980994"/>
              </a:xfrm>
              <a:prstGeom prst="rect">
                <a:avLst/>
              </a:prstGeom>
            </p:spPr>
          </p:pic>
          <p:pic>
            <p:nvPicPr>
              <p:cNvPr id="33" name="Grafika 32" descr="Płetwy">
                <a:extLst>
                  <a:ext uri="{FF2B5EF4-FFF2-40B4-BE49-F238E27FC236}">
                    <a16:creationId xmlns:a16="http://schemas.microsoft.com/office/drawing/2014/main" id="{023BD999-4B5C-4AC0-990D-C2D061B2C9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8059212" y="4350117"/>
                <a:ext cx="924749" cy="924749"/>
              </a:xfrm>
              <a:prstGeom prst="rect">
                <a:avLst/>
              </a:prstGeom>
            </p:spPr>
          </p:pic>
          <p:pic>
            <p:nvPicPr>
              <p:cNvPr id="35" name="Grafika 34" descr="Czółno">
                <a:extLst>
                  <a:ext uri="{FF2B5EF4-FFF2-40B4-BE49-F238E27FC236}">
                    <a16:creationId xmlns:a16="http://schemas.microsoft.com/office/drawing/2014/main" id="{8EC790EC-17EB-4568-8FCD-6B95CE0A4A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9197588" y="4239390"/>
                <a:ext cx="1035476" cy="1035476"/>
              </a:xfrm>
              <a:prstGeom prst="rect">
                <a:avLst/>
              </a:prstGeom>
            </p:spPr>
          </p:pic>
          <p:pic>
            <p:nvPicPr>
              <p:cNvPr id="37" name="Grafika 36" descr="Kij baseballowy i piłka">
                <a:extLst>
                  <a:ext uri="{FF2B5EF4-FFF2-40B4-BE49-F238E27FC236}">
                    <a16:creationId xmlns:a16="http://schemas.microsoft.com/office/drawing/2014/main" id="{6095D9D2-1DD2-4946-919E-BD02686AE8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4876612" y="4425004"/>
                <a:ext cx="849862" cy="849862"/>
              </a:xfrm>
              <a:prstGeom prst="rect">
                <a:avLst/>
              </a:prstGeom>
            </p:spPr>
          </p:pic>
        </p:grpSp>
        <p:grpSp>
          <p:nvGrpSpPr>
            <p:cNvPr id="39" name="Grupa 38">
              <a:extLst>
                <a:ext uri="{FF2B5EF4-FFF2-40B4-BE49-F238E27FC236}">
                  <a16:creationId xmlns:a16="http://schemas.microsoft.com/office/drawing/2014/main" id="{6B2F3F6A-B86A-4921-BF90-C4CA3D24C8CA}"/>
                </a:ext>
              </a:extLst>
            </p:cNvPr>
            <p:cNvGrpSpPr/>
            <p:nvPr/>
          </p:nvGrpSpPr>
          <p:grpSpPr>
            <a:xfrm>
              <a:off x="2456838" y="4172280"/>
              <a:ext cx="7737868" cy="1035476"/>
              <a:chOff x="2495196" y="4239390"/>
              <a:chExt cx="7737868" cy="1035476"/>
            </a:xfrm>
            <a:solidFill>
              <a:schemeClr val="bg1"/>
            </a:solidFill>
          </p:grpSpPr>
          <p:pic>
            <p:nvPicPr>
              <p:cNvPr id="40" name="Grafika 39" descr="Koszykówka">
                <a:extLst>
                  <a:ext uri="{FF2B5EF4-FFF2-40B4-BE49-F238E27FC236}">
                    <a16:creationId xmlns:a16="http://schemas.microsoft.com/office/drawing/2014/main" id="{8D18F49A-B5AB-4471-AF98-8CC6FB1D41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5940099" y="4439759"/>
                <a:ext cx="835107" cy="835107"/>
              </a:xfrm>
              <a:prstGeom prst="rect">
                <a:avLst/>
              </a:prstGeom>
            </p:spPr>
          </p:pic>
          <p:pic>
            <p:nvPicPr>
              <p:cNvPr id="41" name="Grafika 40" descr="Paletka i piłeczka do tenisa stołowego">
                <a:extLst>
                  <a:ext uri="{FF2B5EF4-FFF2-40B4-BE49-F238E27FC236}">
                    <a16:creationId xmlns:a16="http://schemas.microsoft.com/office/drawing/2014/main" id="{EB2E14BC-D22B-4C63-84CA-DA3B2A2996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6988831" y="4418110"/>
                <a:ext cx="856756" cy="856756"/>
              </a:xfrm>
              <a:prstGeom prst="rect">
                <a:avLst/>
              </a:prstGeom>
            </p:spPr>
          </p:pic>
          <p:pic>
            <p:nvPicPr>
              <p:cNvPr id="42" name="Grafika 41" descr="Deskorolka">
                <a:extLst>
                  <a:ext uri="{FF2B5EF4-FFF2-40B4-BE49-F238E27FC236}">
                    <a16:creationId xmlns:a16="http://schemas.microsoft.com/office/drawing/2014/main" id="{CDB8B335-062C-412F-8A48-DC7ED7F8FC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2495196" y="4301694"/>
                <a:ext cx="973172" cy="973172"/>
              </a:xfrm>
              <a:prstGeom prst="rect">
                <a:avLst/>
              </a:prstGeom>
            </p:spPr>
          </p:pic>
          <p:pic>
            <p:nvPicPr>
              <p:cNvPr id="43" name="Grafika 42" descr="Łyżwa">
                <a:extLst>
                  <a:ext uri="{FF2B5EF4-FFF2-40B4-BE49-F238E27FC236}">
                    <a16:creationId xmlns:a16="http://schemas.microsoft.com/office/drawing/2014/main" id="{C5BAD54A-FCE4-44CA-A205-E9683B4CC4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3681993" y="4293872"/>
                <a:ext cx="980994" cy="980994"/>
              </a:xfrm>
              <a:prstGeom prst="rect">
                <a:avLst/>
              </a:prstGeom>
            </p:spPr>
          </p:pic>
          <p:pic>
            <p:nvPicPr>
              <p:cNvPr id="44" name="Grafika 43" descr="Płetwy">
                <a:extLst>
                  <a:ext uri="{FF2B5EF4-FFF2-40B4-BE49-F238E27FC236}">
                    <a16:creationId xmlns:a16="http://schemas.microsoft.com/office/drawing/2014/main" id="{BD383E46-9824-4DE1-A250-D61FB76D77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8059212" y="4350117"/>
                <a:ext cx="924749" cy="924749"/>
              </a:xfrm>
              <a:prstGeom prst="rect">
                <a:avLst/>
              </a:prstGeom>
            </p:spPr>
          </p:pic>
          <p:pic>
            <p:nvPicPr>
              <p:cNvPr id="45" name="Grafika 44" descr="Czółno">
                <a:extLst>
                  <a:ext uri="{FF2B5EF4-FFF2-40B4-BE49-F238E27FC236}">
                    <a16:creationId xmlns:a16="http://schemas.microsoft.com/office/drawing/2014/main" id="{3BD5EEED-B5E9-4269-AAC4-EFC311B1CD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9197588" y="4239390"/>
                <a:ext cx="1035476" cy="1035476"/>
              </a:xfrm>
              <a:prstGeom prst="rect">
                <a:avLst/>
              </a:prstGeom>
            </p:spPr>
          </p:pic>
          <p:pic>
            <p:nvPicPr>
              <p:cNvPr id="46" name="Grafika 45" descr="Kij baseballowy i piłka">
                <a:extLst>
                  <a:ext uri="{FF2B5EF4-FFF2-40B4-BE49-F238E27FC236}">
                    <a16:creationId xmlns:a16="http://schemas.microsoft.com/office/drawing/2014/main" id="{A2024592-8239-46F1-A9F8-3B7BCB2FF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4876612" y="4425004"/>
                <a:ext cx="849862" cy="849862"/>
              </a:xfrm>
              <a:prstGeom prst="rect">
                <a:avLst/>
              </a:prstGeom>
            </p:spPr>
          </p:pic>
        </p:grpSp>
      </p:grpSp>
      <p:sp>
        <p:nvSpPr>
          <p:cNvPr id="50" name="Strzałka: w górę 49">
            <a:extLst>
              <a:ext uri="{FF2B5EF4-FFF2-40B4-BE49-F238E27FC236}">
                <a16:creationId xmlns:a16="http://schemas.microsoft.com/office/drawing/2014/main" id="{1376AA1F-D2DC-48E4-A0EF-529FC2AB3BA5}"/>
              </a:ext>
            </a:extLst>
          </p:cNvPr>
          <p:cNvSpPr/>
          <p:nvPr/>
        </p:nvSpPr>
        <p:spPr>
          <a:xfrm>
            <a:off x="8429866" y="3285143"/>
            <a:ext cx="247564" cy="1091540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Strzałka: w górę 51">
            <a:extLst>
              <a:ext uri="{FF2B5EF4-FFF2-40B4-BE49-F238E27FC236}">
                <a16:creationId xmlns:a16="http://schemas.microsoft.com/office/drawing/2014/main" id="{7BB90FD6-D763-4F64-95B8-6844539C0C4A}"/>
              </a:ext>
            </a:extLst>
          </p:cNvPr>
          <p:cNvSpPr/>
          <p:nvPr/>
        </p:nvSpPr>
        <p:spPr>
          <a:xfrm>
            <a:off x="5236269" y="4182478"/>
            <a:ext cx="250834" cy="235636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Strzałka: w górę 52">
            <a:extLst>
              <a:ext uri="{FF2B5EF4-FFF2-40B4-BE49-F238E27FC236}">
                <a16:creationId xmlns:a16="http://schemas.microsoft.com/office/drawing/2014/main" id="{466BD911-8F3A-40DA-A343-644162B7377A}"/>
              </a:ext>
            </a:extLst>
          </p:cNvPr>
          <p:cNvSpPr/>
          <p:nvPr/>
        </p:nvSpPr>
        <p:spPr>
          <a:xfrm>
            <a:off x="6313940" y="4174602"/>
            <a:ext cx="250834" cy="235636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Strzałka: w górę 53">
            <a:extLst>
              <a:ext uri="{FF2B5EF4-FFF2-40B4-BE49-F238E27FC236}">
                <a16:creationId xmlns:a16="http://schemas.microsoft.com/office/drawing/2014/main" id="{9F495D53-1A75-47BD-9DB8-BFFDF1DD2EB4}"/>
              </a:ext>
            </a:extLst>
          </p:cNvPr>
          <p:cNvSpPr/>
          <p:nvPr/>
        </p:nvSpPr>
        <p:spPr>
          <a:xfrm>
            <a:off x="7392502" y="4171313"/>
            <a:ext cx="250834" cy="235636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Strzałka: w górę 54">
            <a:extLst>
              <a:ext uri="{FF2B5EF4-FFF2-40B4-BE49-F238E27FC236}">
                <a16:creationId xmlns:a16="http://schemas.microsoft.com/office/drawing/2014/main" id="{9E861FEA-3A8F-4E0D-A599-8FA081EFADA4}"/>
              </a:ext>
            </a:extLst>
          </p:cNvPr>
          <p:cNvSpPr/>
          <p:nvPr/>
        </p:nvSpPr>
        <p:spPr>
          <a:xfrm>
            <a:off x="9572365" y="3302239"/>
            <a:ext cx="247564" cy="1091540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Strzałka: w górę 55">
            <a:extLst>
              <a:ext uri="{FF2B5EF4-FFF2-40B4-BE49-F238E27FC236}">
                <a16:creationId xmlns:a16="http://schemas.microsoft.com/office/drawing/2014/main" id="{45F5FDEC-B0FB-442B-9D5A-0598275530E9}"/>
              </a:ext>
            </a:extLst>
          </p:cNvPr>
          <p:cNvSpPr/>
          <p:nvPr/>
        </p:nvSpPr>
        <p:spPr>
          <a:xfrm>
            <a:off x="4121530" y="3281795"/>
            <a:ext cx="247564" cy="1091540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Strzałka: w górę 56">
            <a:extLst>
              <a:ext uri="{FF2B5EF4-FFF2-40B4-BE49-F238E27FC236}">
                <a16:creationId xmlns:a16="http://schemas.microsoft.com/office/drawing/2014/main" id="{B95D1D3A-39DB-4C10-9C6A-B88431646879}"/>
              </a:ext>
            </a:extLst>
          </p:cNvPr>
          <p:cNvSpPr/>
          <p:nvPr/>
        </p:nvSpPr>
        <p:spPr>
          <a:xfrm>
            <a:off x="3068534" y="3285143"/>
            <a:ext cx="247564" cy="1091540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804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499DC917-0735-4C11-B09D-798136732E7B}"/>
              </a:ext>
            </a:extLst>
          </p:cNvPr>
          <p:cNvSpPr/>
          <p:nvPr/>
        </p:nvSpPr>
        <p:spPr>
          <a:xfrm>
            <a:off x="1733845" y="5297239"/>
            <a:ext cx="894161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60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Hierarchies</a:t>
            </a:r>
            <a:r>
              <a:rPr lang="pl-PL" sz="6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in 3</a:t>
            </a:r>
            <a:r>
              <a:rPr lang="pl-PL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NF model</a:t>
            </a:r>
            <a:endParaRPr lang="pl-PL" sz="6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8BD5CB-0D2D-43AA-B4BF-144AEB672580}"/>
              </a:ext>
            </a:extLst>
          </p:cNvPr>
          <p:cNvGrpSpPr/>
          <p:nvPr/>
        </p:nvGrpSpPr>
        <p:grpSpPr>
          <a:xfrm>
            <a:off x="2809154" y="345043"/>
            <a:ext cx="6790993" cy="5286947"/>
            <a:chOff x="3618561" y="277466"/>
            <a:chExt cx="5334702" cy="528694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7BEEFD1-ECD0-4833-AA01-6964D5460ED8}"/>
                </a:ext>
              </a:extLst>
            </p:cNvPr>
            <p:cNvGrpSpPr/>
            <p:nvPr/>
          </p:nvGrpSpPr>
          <p:grpSpPr>
            <a:xfrm>
              <a:off x="3672640" y="316796"/>
              <a:ext cx="5280623" cy="5247617"/>
              <a:chOff x="4664294" y="138060"/>
              <a:chExt cx="5280623" cy="5247617"/>
            </a:xfrm>
          </p:grpSpPr>
          <p:pic>
            <p:nvPicPr>
              <p:cNvPr id="8" name="Graphic 7" descr="Network diagram">
                <a:extLst>
                  <a:ext uri="{FF2B5EF4-FFF2-40B4-BE49-F238E27FC236}">
                    <a16:creationId xmlns:a16="http://schemas.microsoft.com/office/drawing/2014/main" id="{AC8BD2D9-26D8-4842-BD3D-5212D1B9F7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6057899" y="2903032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9" name="Graphic 8" descr="Network diagram">
                <a:extLst>
                  <a:ext uri="{FF2B5EF4-FFF2-40B4-BE49-F238E27FC236}">
                    <a16:creationId xmlns:a16="http://schemas.microsoft.com/office/drawing/2014/main" id="{9A4BAC2E-86D3-4537-926B-60C0CFB2BB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4664294" y="1520546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0" name="Graphic 9" descr="Network diagram">
                <a:extLst>
                  <a:ext uri="{FF2B5EF4-FFF2-40B4-BE49-F238E27FC236}">
                    <a16:creationId xmlns:a16="http://schemas.microsoft.com/office/drawing/2014/main" id="{2232C554-E5C8-40F6-9BB2-7100D85229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6057899" y="1520546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1" name="Graphic 10" descr="Network diagram">
                <a:extLst>
                  <a:ext uri="{FF2B5EF4-FFF2-40B4-BE49-F238E27FC236}">
                    <a16:creationId xmlns:a16="http://schemas.microsoft.com/office/drawing/2014/main" id="{2ED42577-B6EA-44D2-BE06-018857D398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7462272" y="1520545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2" name="Graphic 11" descr="Network diagram">
                <a:extLst>
                  <a:ext uri="{FF2B5EF4-FFF2-40B4-BE49-F238E27FC236}">
                    <a16:creationId xmlns:a16="http://schemas.microsoft.com/office/drawing/2014/main" id="{9FD53E21-C0E2-4585-BAA2-78A7CE0274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5361096" y="138060"/>
                <a:ext cx="2482645" cy="2482645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63B5D01-350B-4319-89F4-BFD668B7C20F}"/>
                </a:ext>
              </a:extLst>
            </p:cNvPr>
            <p:cNvGrpSpPr/>
            <p:nvPr/>
          </p:nvGrpSpPr>
          <p:grpSpPr>
            <a:xfrm>
              <a:off x="3618561" y="277466"/>
              <a:ext cx="5280623" cy="5247617"/>
              <a:chOff x="4664294" y="138060"/>
              <a:chExt cx="5280623" cy="5247617"/>
            </a:xfrm>
            <a:solidFill>
              <a:schemeClr val="bg1"/>
            </a:solidFill>
          </p:grpSpPr>
          <p:pic>
            <p:nvPicPr>
              <p:cNvPr id="14" name="Graphic 13" descr="Network diagram">
                <a:extLst>
                  <a:ext uri="{FF2B5EF4-FFF2-40B4-BE49-F238E27FC236}">
                    <a16:creationId xmlns:a16="http://schemas.microsoft.com/office/drawing/2014/main" id="{B0954412-D86B-475F-8569-1F1DEC19E7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6057899" y="2903032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5" name="Graphic 14" descr="Network diagram">
                <a:extLst>
                  <a:ext uri="{FF2B5EF4-FFF2-40B4-BE49-F238E27FC236}">
                    <a16:creationId xmlns:a16="http://schemas.microsoft.com/office/drawing/2014/main" id="{1F6BED6F-6DF9-4937-BD8A-18017CDCA8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4664294" y="1520546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6" name="Graphic 15" descr="Network diagram">
                <a:extLst>
                  <a:ext uri="{FF2B5EF4-FFF2-40B4-BE49-F238E27FC236}">
                    <a16:creationId xmlns:a16="http://schemas.microsoft.com/office/drawing/2014/main" id="{6304EEBA-4EDB-4044-B4A3-7486BBA10B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6057899" y="1520546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7" name="Graphic 16" descr="Network diagram">
                <a:extLst>
                  <a:ext uri="{FF2B5EF4-FFF2-40B4-BE49-F238E27FC236}">
                    <a16:creationId xmlns:a16="http://schemas.microsoft.com/office/drawing/2014/main" id="{37687D57-3458-451A-B6C4-B4C5642C84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7462272" y="1520545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8" name="Graphic 17" descr="Network diagram">
                <a:extLst>
                  <a:ext uri="{FF2B5EF4-FFF2-40B4-BE49-F238E27FC236}">
                    <a16:creationId xmlns:a16="http://schemas.microsoft.com/office/drawing/2014/main" id="{91D53D9D-ACC0-4D86-BF08-E7AAD3E30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5361096" y="138060"/>
                <a:ext cx="2482645" cy="2482645"/>
              </a:xfrm>
              <a:prstGeom prst="rect">
                <a:avLst/>
              </a:prstGeom>
            </p:spPr>
          </p:pic>
        </p:grpSp>
      </p:grpSp>
      <p:sp>
        <p:nvSpPr>
          <p:cNvPr id="19" name="Prostokąt 5">
            <a:extLst>
              <a:ext uri="{FF2B5EF4-FFF2-40B4-BE49-F238E27FC236}">
                <a16:creationId xmlns:a16="http://schemas.microsoft.com/office/drawing/2014/main" id="{1B43E6F2-2082-439D-937C-CEA7CDAA3625}"/>
              </a:ext>
            </a:extLst>
          </p:cNvPr>
          <p:cNvSpPr/>
          <p:nvPr/>
        </p:nvSpPr>
        <p:spPr>
          <a:xfrm>
            <a:off x="7956826" y="2089428"/>
            <a:ext cx="13886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Parent</a:t>
            </a:r>
            <a:endParaRPr lang="pl-P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Prostokąt 5">
            <a:extLst>
              <a:ext uri="{FF2B5EF4-FFF2-40B4-BE49-F238E27FC236}">
                <a16:creationId xmlns:a16="http://schemas.microsoft.com/office/drawing/2014/main" id="{8D41FCAD-DB38-464F-9E2A-A498D9521B79}"/>
              </a:ext>
            </a:extLst>
          </p:cNvPr>
          <p:cNvSpPr/>
          <p:nvPr/>
        </p:nvSpPr>
        <p:spPr>
          <a:xfrm>
            <a:off x="2946838" y="2189304"/>
            <a:ext cx="13886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Parent</a:t>
            </a:r>
            <a:endParaRPr lang="pl-P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Prostokąt 5">
            <a:extLst>
              <a:ext uri="{FF2B5EF4-FFF2-40B4-BE49-F238E27FC236}">
                <a16:creationId xmlns:a16="http://schemas.microsoft.com/office/drawing/2014/main" id="{EAB03A0E-C12B-4DAF-B74C-223ADD2F03F5}"/>
              </a:ext>
            </a:extLst>
          </p:cNvPr>
          <p:cNvSpPr/>
          <p:nvPr/>
        </p:nvSpPr>
        <p:spPr>
          <a:xfrm>
            <a:off x="5251516" y="731925"/>
            <a:ext cx="13886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Parent</a:t>
            </a:r>
            <a:endParaRPr lang="pl-P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Prostokąt 5">
            <a:extLst>
              <a:ext uri="{FF2B5EF4-FFF2-40B4-BE49-F238E27FC236}">
                <a16:creationId xmlns:a16="http://schemas.microsoft.com/office/drawing/2014/main" id="{72C956D3-E1DE-4678-B3DC-B6CFBCCC08EA}"/>
              </a:ext>
            </a:extLst>
          </p:cNvPr>
          <p:cNvSpPr/>
          <p:nvPr/>
        </p:nvSpPr>
        <p:spPr>
          <a:xfrm>
            <a:off x="2159971" y="3477534"/>
            <a:ext cx="13886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Child</a:t>
            </a:r>
            <a:endParaRPr lang="pl-P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4" name="Prostokąt 5">
            <a:extLst>
              <a:ext uri="{FF2B5EF4-FFF2-40B4-BE49-F238E27FC236}">
                <a16:creationId xmlns:a16="http://schemas.microsoft.com/office/drawing/2014/main" id="{5A06780C-2225-4B77-B1E9-703AD88C3CE6}"/>
              </a:ext>
            </a:extLst>
          </p:cNvPr>
          <p:cNvSpPr/>
          <p:nvPr/>
        </p:nvSpPr>
        <p:spPr>
          <a:xfrm>
            <a:off x="8754436" y="3478281"/>
            <a:ext cx="13886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Child</a:t>
            </a:r>
            <a:endParaRPr lang="pl-P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Prostokąt 5">
            <a:extLst>
              <a:ext uri="{FF2B5EF4-FFF2-40B4-BE49-F238E27FC236}">
                <a16:creationId xmlns:a16="http://schemas.microsoft.com/office/drawing/2014/main" id="{ACD7B25E-8B69-498C-B05F-4CEC92AA846A}"/>
              </a:ext>
            </a:extLst>
          </p:cNvPr>
          <p:cNvSpPr/>
          <p:nvPr/>
        </p:nvSpPr>
        <p:spPr>
          <a:xfrm>
            <a:off x="6986596" y="4877464"/>
            <a:ext cx="13886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Child</a:t>
            </a:r>
            <a:endParaRPr lang="pl-P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Prostokąt 5">
            <a:extLst>
              <a:ext uri="{FF2B5EF4-FFF2-40B4-BE49-F238E27FC236}">
                <a16:creationId xmlns:a16="http://schemas.microsoft.com/office/drawing/2014/main" id="{F5326095-281A-4DC8-A815-84B539397D48}"/>
              </a:ext>
            </a:extLst>
          </p:cNvPr>
          <p:cNvSpPr/>
          <p:nvPr/>
        </p:nvSpPr>
        <p:spPr>
          <a:xfrm>
            <a:off x="2957965" y="1951031"/>
            <a:ext cx="13886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Child</a:t>
            </a:r>
            <a:endParaRPr lang="pl-P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195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grpSp>
        <p:nvGrpSpPr>
          <p:cNvPr id="2" name="Grupa 1">
            <a:extLst>
              <a:ext uri="{FF2B5EF4-FFF2-40B4-BE49-F238E27FC236}">
                <a16:creationId xmlns:a16="http://schemas.microsoft.com/office/drawing/2014/main" id="{C6B68EBD-F23C-46B7-A6D9-E40BF4D08562}"/>
              </a:ext>
            </a:extLst>
          </p:cNvPr>
          <p:cNvGrpSpPr/>
          <p:nvPr/>
        </p:nvGrpSpPr>
        <p:grpSpPr>
          <a:xfrm>
            <a:off x="3924227" y="1260915"/>
            <a:ext cx="3934488" cy="4122758"/>
            <a:chOff x="4035804" y="1692618"/>
            <a:chExt cx="3934488" cy="4122758"/>
          </a:xfrm>
        </p:grpSpPr>
        <p:sp>
          <p:nvSpPr>
            <p:cNvPr id="11" name="Wybuch: 14 punktów 10">
              <a:extLst>
                <a:ext uri="{FF2B5EF4-FFF2-40B4-BE49-F238E27FC236}">
                  <a16:creationId xmlns:a16="http://schemas.microsoft.com/office/drawing/2014/main" id="{46260736-8D03-4587-BEBC-FD35194986D4}"/>
                </a:ext>
              </a:extLst>
            </p:cNvPr>
            <p:cNvSpPr/>
            <p:nvPr/>
          </p:nvSpPr>
          <p:spPr>
            <a:xfrm>
              <a:off x="4660453" y="200263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Wybuch: 14 punktów 11">
              <a:extLst>
                <a:ext uri="{FF2B5EF4-FFF2-40B4-BE49-F238E27FC236}">
                  <a16:creationId xmlns:a16="http://schemas.microsoft.com/office/drawing/2014/main" id="{95978B9A-0891-4E05-A4F2-FC552F6570C5}"/>
                </a:ext>
              </a:extLst>
            </p:cNvPr>
            <p:cNvSpPr/>
            <p:nvPr/>
          </p:nvSpPr>
          <p:spPr>
            <a:xfrm>
              <a:off x="4286460" y="232612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Wybuch: 14 punktów 13">
              <a:extLst>
                <a:ext uri="{FF2B5EF4-FFF2-40B4-BE49-F238E27FC236}">
                  <a16:creationId xmlns:a16="http://schemas.microsoft.com/office/drawing/2014/main" id="{0D2E49A2-B51A-4120-B1EF-C724E85290E5}"/>
                </a:ext>
              </a:extLst>
            </p:cNvPr>
            <p:cNvSpPr/>
            <p:nvPr/>
          </p:nvSpPr>
          <p:spPr>
            <a:xfrm>
              <a:off x="5074008" y="180159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Wybuch: 14 punktów 14">
              <a:extLst>
                <a:ext uri="{FF2B5EF4-FFF2-40B4-BE49-F238E27FC236}">
                  <a16:creationId xmlns:a16="http://schemas.microsoft.com/office/drawing/2014/main" id="{D32979F6-B821-44A8-B785-1DE47699A489}"/>
                </a:ext>
              </a:extLst>
            </p:cNvPr>
            <p:cNvSpPr/>
            <p:nvPr/>
          </p:nvSpPr>
          <p:spPr>
            <a:xfrm>
              <a:off x="5615612" y="169261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Wybuch: 14 punktów 15">
              <a:extLst>
                <a:ext uri="{FF2B5EF4-FFF2-40B4-BE49-F238E27FC236}">
                  <a16:creationId xmlns:a16="http://schemas.microsoft.com/office/drawing/2014/main" id="{B8E15455-4F1F-4D50-9A62-62A692C4E509}"/>
                </a:ext>
              </a:extLst>
            </p:cNvPr>
            <p:cNvSpPr/>
            <p:nvPr/>
          </p:nvSpPr>
          <p:spPr>
            <a:xfrm>
              <a:off x="6138386" y="173418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Wybuch: 14 punktów 16">
              <a:extLst>
                <a:ext uri="{FF2B5EF4-FFF2-40B4-BE49-F238E27FC236}">
                  <a16:creationId xmlns:a16="http://schemas.microsoft.com/office/drawing/2014/main" id="{9090DDDB-439E-4435-BCE6-D82B98D9DFDC}"/>
                </a:ext>
              </a:extLst>
            </p:cNvPr>
            <p:cNvSpPr/>
            <p:nvPr/>
          </p:nvSpPr>
          <p:spPr>
            <a:xfrm>
              <a:off x="6569588" y="188760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9" name="Wybuch: 14 punktów 18">
              <a:extLst>
                <a:ext uri="{FF2B5EF4-FFF2-40B4-BE49-F238E27FC236}">
                  <a16:creationId xmlns:a16="http://schemas.microsoft.com/office/drawing/2014/main" id="{8338EC97-9D70-4057-A566-1D67FDA49743}"/>
                </a:ext>
              </a:extLst>
            </p:cNvPr>
            <p:cNvSpPr/>
            <p:nvPr/>
          </p:nvSpPr>
          <p:spPr>
            <a:xfrm>
              <a:off x="6970763" y="208864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Wybuch: 14 punktów 20">
              <a:extLst>
                <a:ext uri="{FF2B5EF4-FFF2-40B4-BE49-F238E27FC236}">
                  <a16:creationId xmlns:a16="http://schemas.microsoft.com/office/drawing/2014/main" id="{43548766-2DBB-49D0-9B89-D84E19515443}"/>
                </a:ext>
              </a:extLst>
            </p:cNvPr>
            <p:cNvSpPr/>
            <p:nvPr/>
          </p:nvSpPr>
          <p:spPr>
            <a:xfrm>
              <a:off x="7249059" y="232612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8" name="Wybuch: 14 punktów 27">
              <a:extLst>
                <a:ext uri="{FF2B5EF4-FFF2-40B4-BE49-F238E27FC236}">
                  <a16:creationId xmlns:a16="http://schemas.microsoft.com/office/drawing/2014/main" id="{8FC51898-4C83-4160-ADB2-B3E19453FAED}"/>
                </a:ext>
              </a:extLst>
            </p:cNvPr>
            <p:cNvSpPr/>
            <p:nvPr/>
          </p:nvSpPr>
          <p:spPr>
            <a:xfrm>
              <a:off x="4592396" y="52587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Wybuch: 14 punktów 28">
              <a:extLst>
                <a:ext uri="{FF2B5EF4-FFF2-40B4-BE49-F238E27FC236}">
                  <a16:creationId xmlns:a16="http://schemas.microsoft.com/office/drawing/2014/main" id="{73F8ADB3-6856-40D7-90EB-F2E0A2770D93}"/>
                </a:ext>
              </a:extLst>
            </p:cNvPr>
            <p:cNvSpPr/>
            <p:nvPr/>
          </p:nvSpPr>
          <p:spPr>
            <a:xfrm>
              <a:off x="4884326" y="545144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Wybuch: 14 punktów 29">
              <a:extLst>
                <a:ext uri="{FF2B5EF4-FFF2-40B4-BE49-F238E27FC236}">
                  <a16:creationId xmlns:a16="http://schemas.microsoft.com/office/drawing/2014/main" id="{43603D2B-6758-4CD2-916F-0338167B5126}"/>
                </a:ext>
              </a:extLst>
            </p:cNvPr>
            <p:cNvSpPr/>
            <p:nvPr/>
          </p:nvSpPr>
          <p:spPr>
            <a:xfrm>
              <a:off x="5315404" y="558738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1" name="Wybuch: 14 punktów 30">
              <a:extLst>
                <a:ext uri="{FF2B5EF4-FFF2-40B4-BE49-F238E27FC236}">
                  <a16:creationId xmlns:a16="http://schemas.microsoft.com/office/drawing/2014/main" id="{D55CB79C-5D30-4D20-B9C0-FA408A99BC3E}"/>
                </a:ext>
              </a:extLst>
            </p:cNvPr>
            <p:cNvSpPr/>
            <p:nvPr/>
          </p:nvSpPr>
          <p:spPr>
            <a:xfrm>
              <a:off x="7691996" y="421812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Wybuch: 14 punktów 31">
              <a:extLst>
                <a:ext uri="{FF2B5EF4-FFF2-40B4-BE49-F238E27FC236}">
                  <a16:creationId xmlns:a16="http://schemas.microsoft.com/office/drawing/2014/main" id="{1A899CED-C1ED-4FE8-BC1C-E06FB94F664F}"/>
                </a:ext>
              </a:extLst>
            </p:cNvPr>
            <p:cNvSpPr/>
            <p:nvPr/>
          </p:nvSpPr>
          <p:spPr>
            <a:xfrm>
              <a:off x="6638353" y="275980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3" name="Wybuch: 14 punktów 32">
              <a:extLst>
                <a:ext uri="{FF2B5EF4-FFF2-40B4-BE49-F238E27FC236}">
                  <a16:creationId xmlns:a16="http://schemas.microsoft.com/office/drawing/2014/main" id="{E91A7BE4-2027-4A1A-9493-AF773D4FEFB2}"/>
                </a:ext>
              </a:extLst>
            </p:cNvPr>
            <p:cNvSpPr/>
            <p:nvPr/>
          </p:nvSpPr>
          <p:spPr>
            <a:xfrm>
              <a:off x="5746482" y="199860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Wybuch: 14 punktów 33">
              <a:extLst>
                <a:ext uri="{FF2B5EF4-FFF2-40B4-BE49-F238E27FC236}">
                  <a16:creationId xmlns:a16="http://schemas.microsoft.com/office/drawing/2014/main" id="{328BEB6C-43C3-456E-83F5-010B5D5A5A0B}"/>
                </a:ext>
              </a:extLst>
            </p:cNvPr>
            <p:cNvSpPr/>
            <p:nvPr/>
          </p:nvSpPr>
          <p:spPr>
            <a:xfrm>
              <a:off x="5897878" y="226469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5" name="Wybuch: 14 punktów 34">
              <a:extLst>
                <a:ext uri="{FF2B5EF4-FFF2-40B4-BE49-F238E27FC236}">
                  <a16:creationId xmlns:a16="http://schemas.microsoft.com/office/drawing/2014/main" id="{2D006BFB-21CE-4E4E-B415-6481A28A761F}"/>
                </a:ext>
              </a:extLst>
            </p:cNvPr>
            <p:cNvSpPr/>
            <p:nvPr/>
          </p:nvSpPr>
          <p:spPr>
            <a:xfrm>
              <a:off x="5836002" y="267838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6" name="Wybuch: 14 punktów 35">
              <a:extLst>
                <a:ext uri="{FF2B5EF4-FFF2-40B4-BE49-F238E27FC236}">
                  <a16:creationId xmlns:a16="http://schemas.microsoft.com/office/drawing/2014/main" id="{99F5E226-DCA6-4B54-BE36-06105D3687B6}"/>
                </a:ext>
              </a:extLst>
            </p:cNvPr>
            <p:cNvSpPr/>
            <p:nvPr/>
          </p:nvSpPr>
          <p:spPr>
            <a:xfrm>
              <a:off x="6203682" y="245580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7" name="Wybuch: 14 punktów 36">
              <a:extLst>
                <a:ext uri="{FF2B5EF4-FFF2-40B4-BE49-F238E27FC236}">
                  <a16:creationId xmlns:a16="http://schemas.microsoft.com/office/drawing/2014/main" id="{A9538F27-B48F-45BB-994B-185475CB9B0A}"/>
                </a:ext>
              </a:extLst>
            </p:cNvPr>
            <p:cNvSpPr/>
            <p:nvPr/>
          </p:nvSpPr>
          <p:spPr>
            <a:xfrm>
              <a:off x="6208463" y="284126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8" name="Wybuch: 14 punktów 37">
              <a:extLst>
                <a:ext uri="{FF2B5EF4-FFF2-40B4-BE49-F238E27FC236}">
                  <a16:creationId xmlns:a16="http://schemas.microsoft.com/office/drawing/2014/main" id="{13910845-D353-4A72-AEAD-38888CCB645C}"/>
                </a:ext>
              </a:extLst>
            </p:cNvPr>
            <p:cNvSpPr/>
            <p:nvPr/>
          </p:nvSpPr>
          <p:spPr>
            <a:xfrm>
              <a:off x="4035804" y="468359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9" name="Wybuch: 14 punktów 38">
              <a:extLst>
                <a:ext uri="{FF2B5EF4-FFF2-40B4-BE49-F238E27FC236}">
                  <a16:creationId xmlns:a16="http://schemas.microsoft.com/office/drawing/2014/main" id="{905A963B-F637-4102-92F3-65BF875AFD80}"/>
                </a:ext>
              </a:extLst>
            </p:cNvPr>
            <p:cNvSpPr/>
            <p:nvPr/>
          </p:nvSpPr>
          <p:spPr>
            <a:xfrm>
              <a:off x="4314100" y="494285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0" name="Wybuch: 14 punktów 39">
              <a:extLst>
                <a:ext uri="{FF2B5EF4-FFF2-40B4-BE49-F238E27FC236}">
                  <a16:creationId xmlns:a16="http://schemas.microsoft.com/office/drawing/2014/main" id="{35F730F0-5C97-49A1-9AD4-419E3982D644}"/>
                </a:ext>
              </a:extLst>
            </p:cNvPr>
            <p:cNvSpPr/>
            <p:nvPr/>
          </p:nvSpPr>
          <p:spPr>
            <a:xfrm>
              <a:off x="5746482" y="561433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Wybuch: 14 punktów 40">
              <a:extLst>
                <a:ext uri="{FF2B5EF4-FFF2-40B4-BE49-F238E27FC236}">
                  <a16:creationId xmlns:a16="http://schemas.microsoft.com/office/drawing/2014/main" id="{A79AC292-3396-4D88-B202-68438D4299FB}"/>
                </a:ext>
              </a:extLst>
            </p:cNvPr>
            <p:cNvSpPr/>
            <p:nvPr/>
          </p:nvSpPr>
          <p:spPr>
            <a:xfrm>
              <a:off x="6150377" y="559064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2" name="Wybuch: 14 punktów 41">
              <a:extLst>
                <a:ext uri="{FF2B5EF4-FFF2-40B4-BE49-F238E27FC236}">
                  <a16:creationId xmlns:a16="http://schemas.microsoft.com/office/drawing/2014/main" id="{EC773B6A-AC36-40EF-93E5-5E609E27F9E7}"/>
                </a:ext>
              </a:extLst>
            </p:cNvPr>
            <p:cNvSpPr/>
            <p:nvPr/>
          </p:nvSpPr>
          <p:spPr>
            <a:xfrm>
              <a:off x="6551138" y="545974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3" name="Wybuch: 14 punktów 42">
              <a:extLst>
                <a:ext uri="{FF2B5EF4-FFF2-40B4-BE49-F238E27FC236}">
                  <a16:creationId xmlns:a16="http://schemas.microsoft.com/office/drawing/2014/main" id="{68249786-F6D0-4122-885E-551EDE65D863}"/>
                </a:ext>
              </a:extLst>
            </p:cNvPr>
            <p:cNvSpPr/>
            <p:nvPr/>
          </p:nvSpPr>
          <p:spPr>
            <a:xfrm>
              <a:off x="6970763" y="525040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4" name="Wybuch: 14 punktów 43">
              <a:extLst>
                <a:ext uri="{FF2B5EF4-FFF2-40B4-BE49-F238E27FC236}">
                  <a16:creationId xmlns:a16="http://schemas.microsoft.com/office/drawing/2014/main" id="{9AD40515-EBBD-47A0-B031-52069C9D4354}"/>
                </a:ext>
              </a:extLst>
            </p:cNvPr>
            <p:cNvSpPr/>
            <p:nvPr/>
          </p:nvSpPr>
          <p:spPr>
            <a:xfrm>
              <a:off x="7291446" y="493747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5" name="Wybuch: 14 punktów 44">
              <a:extLst>
                <a:ext uri="{FF2B5EF4-FFF2-40B4-BE49-F238E27FC236}">
                  <a16:creationId xmlns:a16="http://schemas.microsoft.com/office/drawing/2014/main" id="{B8910BDD-B34E-4ED9-8367-A96611F539C8}"/>
                </a:ext>
              </a:extLst>
            </p:cNvPr>
            <p:cNvSpPr/>
            <p:nvPr/>
          </p:nvSpPr>
          <p:spPr>
            <a:xfrm>
              <a:off x="7564608" y="458307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6" name="Wybuch: 14 punktów 45">
              <a:extLst>
                <a:ext uri="{FF2B5EF4-FFF2-40B4-BE49-F238E27FC236}">
                  <a16:creationId xmlns:a16="http://schemas.microsoft.com/office/drawing/2014/main" id="{272E9AD3-8526-4F28-A339-4E8233AA02F3}"/>
                </a:ext>
              </a:extLst>
            </p:cNvPr>
            <p:cNvSpPr/>
            <p:nvPr/>
          </p:nvSpPr>
          <p:spPr>
            <a:xfrm>
              <a:off x="5308636" y="218031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Wybuch: 14 punktów 46">
              <a:extLst>
                <a:ext uri="{FF2B5EF4-FFF2-40B4-BE49-F238E27FC236}">
                  <a16:creationId xmlns:a16="http://schemas.microsoft.com/office/drawing/2014/main" id="{0951F039-280A-4A49-8108-AD68B796509C}"/>
                </a:ext>
              </a:extLst>
            </p:cNvPr>
            <p:cNvSpPr/>
            <p:nvPr/>
          </p:nvSpPr>
          <p:spPr>
            <a:xfrm>
              <a:off x="5303074" y="267481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8" name="Wybuch: 14 punktów 47">
              <a:extLst>
                <a:ext uri="{FF2B5EF4-FFF2-40B4-BE49-F238E27FC236}">
                  <a16:creationId xmlns:a16="http://schemas.microsoft.com/office/drawing/2014/main" id="{66CD3A89-5587-442E-B910-C649DB6F086E}"/>
                </a:ext>
              </a:extLst>
            </p:cNvPr>
            <p:cNvSpPr/>
            <p:nvPr/>
          </p:nvSpPr>
          <p:spPr>
            <a:xfrm>
              <a:off x="6532623" y="232381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0" name="Wybuch: 14 punktów 49">
              <a:extLst>
                <a:ext uri="{FF2B5EF4-FFF2-40B4-BE49-F238E27FC236}">
                  <a16:creationId xmlns:a16="http://schemas.microsoft.com/office/drawing/2014/main" id="{EAB56CBC-8DD4-4C17-8FAE-FAE61988D95D}"/>
                </a:ext>
              </a:extLst>
            </p:cNvPr>
            <p:cNvSpPr/>
            <p:nvPr/>
          </p:nvSpPr>
          <p:spPr>
            <a:xfrm>
              <a:off x="4643198" y="280092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2" name="Wybuch: 14 punktów 51">
              <a:extLst>
                <a:ext uri="{FF2B5EF4-FFF2-40B4-BE49-F238E27FC236}">
                  <a16:creationId xmlns:a16="http://schemas.microsoft.com/office/drawing/2014/main" id="{0FFF2A34-2450-486D-967E-C909B7665086}"/>
                </a:ext>
              </a:extLst>
            </p:cNvPr>
            <p:cNvSpPr/>
            <p:nvPr/>
          </p:nvSpPr>
          <p:spPr>
            <a:xfrm>
              <a:off x="4949002" y="299203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3" name="Wybuch: 14 punktów 52">
              <a:extLst>
                <a:ext uri="{FF2B5EF4-FFF2-40B4-BE49-F238E27FC236}">
                  <a16:creationId xmlns:a16="http://schemas.microsoft.com/office/drawing/2014/main" id="{3D99D7BF-B948-4658-AA07-C1549463F8D2}"/>
                </a:ext>
              </a:extLst>
            </p:cNvPr>
            <p:cNvSpPr/>
            <p:nvPr/>
          </p:nvSpPr>
          <p:spPr>
            <a:xfrm>
              <a:off x="4953783" y="337749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5" name="Wybuch: 14 punktów 54">
              <a:extLst>
                <a:ext uri="{FF2B5EF4-FFF2-40B4-BE49-F238E27FC236}">
                  <a16:creationId xmlns:a16="http://schemas.microsoft.com/office/drawing/2014/main" id="{9A19C1E4-E589-4FFB-A6C9-0E9F8571CA2C}"/>
                </a:ext>
              </a:extLst>
            </p:cNvPr>
            <p:cNvSpPr/>
            <p:nvPr/>
          </p:nvSpPr>
          <p:spPr>
            <a:xfrm>
              <a:off x="4840655" y="246256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6" name="Wybuch: 14 punktów 55">
              <a:extLst>
                <a:ext uri="{FF2B5EF4-FFF2-40B4-BE49-F238E27FC236}">
                  <a16:creationId xmlns:a16="http://schemas.microsoft.com/office/drawing/2014/main" id="{E266A829-8183-41F1-8762-149148083654}"/>
                </a:ext>
              </a:extLst>
            </p:cNvPr>
            <p:cNvSpPr/>
            <p:nvPr/>
          </p:nvSpPr>
          <p:spPr>
            <a:xfrm>
              <a:off x="6274105" y="436673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7" name="Wybuch: 14 punktów 56">
              <a:extLst>
                <a:ext uri="{FF2B5EF4-FFF2-40B4-BE49-F238E27FC236}">
                  <a16:creationId xmlns:a16="http://schemas.microsoft.com/office/drawing/2014/main" id="{73D6CA6F-9B8A-4E55-994C-308F355C9A06}"/>
                </a:ext>
              </a:extLst>
            </p:cNvPr>
            <p:cNvSpPr/>
            <p:nvPr/>
          </p:nvSpPr>
          <p:spPr>
            <a:xfrm>
              <a:off x="6093322" y="500415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8" name="Wybuch: 14 punktów 57">
              <a:extLst>
                <a:ext uri="{FF2B5EF4-FFF2-40B4-BE49-F238E27FC236}">
                  <a16:creationId xmlns:a16="http://schemas.microsoft.com/office/drawing/2014/main" id="{6C3E67FE-EDB3-46D6-9C0A-8CDDB4A4EFBF}"/>
                </a:ext>
              </a:extLst>
            </p:cNvPr>
            <p:cNvSpPr/>
            <p:nvPr/>
          </p:nvSpPr>
          <p:spPr>
            <a:xfrm>
              <a:off x="6579909" y="455784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9" name="Wybuch: 14 punktów 58">
              <a:extLst>
                <a:ext uri="{FF2B5EF4-FFF2-40B4-BE49-F238E27FC236}">
                  <a16:creationId xmlns:a16="http://schemas.microsoft.com/office/drawing/2014/main" id="{B807DB49-5AC5-44F9-8459-9B235C8D7C72}"/>
                </a:ext>
              </a:extLst>
            </p:cNvPr>
            <p:cNvSpPr/>
            <p:nvPr/>
          </p:nvSpPr>
          <p:spPr>
            <a:xfrm>
              <a:off x="6584690" y="494330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0" name="Wybuch: 14 punktów 59">
              <a:extLst>
                <a:ext uri="{FF2B5EF4-FFF2-40B4-BE49-F238E27FC236}">
                  <a16:creationId xmlns:a16="http://schemas.microsoft.com/office/drawing/2014/main" id="{5BC9E72C-FE87-4046-8B69-B5B2A5AEBF5C}"/>
                </a:ext>
              </a:extLst>
            </p:cNvPr>
            <p:cNvSpPr/>
            <p:nvPr/>
          </p:nvSpPr>
          <p:spPr>
            <a:xfrm>
              <a:off x="5612408" y="523828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1" name="Wybuch: 14 punktów 60">
              <a:extLst>
                <a:ext uri="{FF2B5EF4-FFF2-40B4-BE49-F238E27FC236}">
                  <a16:creationId xmlns:a16="http://schemas.microsoft.com/office/drawing/2014/main" id="{D23C3E6B-9C9A-46AC-A2CC-D7EDD871003B}"/>
                </a:ext>
              </a:extLst>
            </p:cNvPr>
            <p:cNvSpPr/>
            <p:nvPr/>
          </p:nvSpPr>
          <p:spPr>
            <a:xfrm>
              <a:off x="7134203" y="442567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3" name="Wybuch: 14 punktów 62">
              <a:extLst>
                <a:ext uri="{FF2B5EF4-FFF2-40B4-BE49-F238E27FC236}">
                  <a16:creationId xmlns:a16="http://schemas.microsoft.com/office/drawing/2014/main" id="{6B876364-9335-4765-B6E6-C1565CD674B8}"/>
                </a:ext>
              </a:extLst>
            </p:cNvPr>
            <p:cNvSpPr/>
            <p:nvPr/>
          </p:nvSpPr>
          <p:spPr>
            <a:xfrm>
              <a:off x="4560314" y="411588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4" name="Wybuch: 14 punktów 63">
              <a:extLst>
                <a:ext uri="{FF2B5EF4-FFF2-40B4-BE49-F238E27FC236}">
                  <a16:creationId xmlns:a16="http://schemas.microsoft.com/office/drawing/2014/main" id="{511A2C18-3B4F-4871-AD68-72D1EA1930E8}"/>
                </a:ext>
              </a:extLst>
            </p:cNvPr>
            <p:cNvSpPr/>
            <p:nvPr/>
          </p:nvSpPr>
          <p:spPr>
            <a:xfrm>
              <a:off x="4755410" y="37731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5" name="Wybuch: 14 punktów 64">
              <a:extLst>
                <a:ext uri="{FF2B5EF4-FFF2-40B4-BE49-F238E27FC236}">
                  <a16:creationId xmlns:a16="http://schemas.microsoft.com/office/drawing/2014/main" id="{E7DF1F9B-711F-44E9-955A-D694BF3A46A8}"/>
                </a:ext>
              </a:extLst>
            </p:cNvPr>
            <p:cNvSpPr/>
            <p:nvPr/>
          </p:nvSpPr>
          <p:spPr>
            <a:xfrm>
              <a:off x="4932775" y="427876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7" name="Wybuch: 14 punktów 66">
              <a:extLst>
                <a:ext uri="{FF2B5EF4-FFF2-40B4-BE49-F238E27FC236}">
                  <a16:creationId xmlns:a16="http://schemas.microsoft.com/office/drawing/2014/main" id="{6009A573-1FB8-4E70-A3CD-8768FC557BC1}"/>
                </a:ext>
              </a:extLst>
            </p:cNvPr>
            <p:cNvSpPr/>
            <p:nvPr/>
          </p:nvSpPr>
          <p:spPr>
            <a:xfrm>
              <a:off x="5256935" y="37613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8" name="Wybuch: 14 punktów 67">
              <a:extLst>
                <a:ext uri="{FF2B5EF4-FFF2-40B4-BE49-F238E27FC236}">
                  <a16:creationId xmlns:a16="http://schemas.microsoft.com/office/drawing/2014/main" id="{B6822596-B38E-4FD2-A80A-705A56BD0FE4}"/>
                </a:ext>
              </a:extLst>
            </p:cNvPr>
            <p:cNvSpPr/>
            <p:nvPr/>
          </p:nvSpPr>
          <p:spPr>
            <a:xfrm>
              <a:off x="6737413" y="334655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9" name="Wybuch: 14 punktów 68">
              <a:extLst>
                <a:ext uri="{FF2B5EF4-FFF2-40B4-BE49-F238E27FC236}">
                  <a16:creationId xmlns:a16="http://schemas.microsoft.com/office/drawing/2014/main" id="{38586FBC-B255-4D96-9C53-9D970223EE59}"/>
                </a:ext>
              </a:extLst>
            </p:cNvPr>
            <p:cNvSpPr/>
            <p:nvPr/>
          </p:nvSpPr>
          <p:spPr>
            <a:xfrm>
              <a:off x="6672575" y="393329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0" name="Wybuch: 14 punktów 69">
              <a:extLst>
                <a:ext uri="{FF2B5EF4-FFF2-40B4-BE49-F238E27FC236}">
                  <a16:creationId xmlns:a16="http://schemas.microsoft.com/office/drawing/2014/main" id="{E08B0A08-20FE-4DEF-B4D1-0B3B81EB1E43}"/>
                </a:ext>
              </a:extLst>
            </p:cNvPr>
            <p:cNvSpPr/>
            <p:nvPr/>
          </p:nvSpPr>
          <p:spPr>
            <a:xfrm>
              <a:off x="7043217" y="353765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1" name="Wybuch: 14 punktów 70">
              <a:extLst>
                <a:ext uri="{FF2B5EF4-FFF2-40B4-BE49-F238E27FC236}">
                  <a16:creationId xmlns:a16="http://schemas.microsoft.com/office/drawing/2014/main" id="{0245759C-CF79-4543-A4CF-83D6EC01DE91}"/>
                </a:ext>
              </a:extLst>
            </p:cNvPr>
            <p:cNvSpPr/>
            <p:nvPr/>
          </p:nvSpPr>
          <p:spPr>
            <a:xfrm>
              <a:off x="7047998" y="392311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2" name="Wybuch: 14 punktów 71">
              <a:extLst>
                <a:ext uri="{FF2B5EF4-FFF2-40B4-BE49-F238E27FC236}">
                  <a16:creationId xmlns:a16="http://schemas.microsoft.com/office/drawing/2014/main" id="{C22EED06-305B-4537-B2F5-723F58F24214}"/>
                </a:ext>
              </a:extLst>
            </p:cNvPr>
            <p:cNvSpPr/>
            <p:nvPr/>
          </p:nvSpPr>
          <p:spPr>
            <a:xfrm>
              <a:off x="6367125" y="359778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4" name="Wybuch: 14 punktów 73">
              <a:extLst>
                <a:ext uri="{FF2B5EF4-FFF2-40B4-BE49-F238E27FC236}">
                  <a16:creationId xmlns:a16="http://schemas.microsoft.com/office/drawing/2014/main" id="{FB5184E1-E1A9-4B46-B6B0-91DD78CB3BE3}"/>
                </a:ext>
              </a:extLst>
            </p:cNvPr>
            <p:cNvSpPr/>
            <p:nvPr/>
          </p:nvSpPr>
          <p:spPr>
            <a:xfrm>
              <a:off x="4937837" y="455018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5" name="Wybuch: 14 punktów 74">
              <a:extLst>
                <a:ext uri="{FF2B5EF4-FFF2-40B4-BE49-F238E27FC236}">
                  <a16:creationId xmlns:a16="http://schemas.microsoft.com/office/drawing/2014/main" id="{9A0EE941-758A-4408-95E7-DA52885EF591}"/>
                </a:ext>
              </a:extLst>
            </p:cNvPr>
            <p:cNvSpPr/>
            <p:nvPr/>
          </p:nvSpPr>
          <p:spPr>
            <a:xfrm>
              <a:off x="4875961" y="496386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6" name="Wybuch: 14 punktów 75">
              <a:extLst>
                <a:ext uri="{FF2B5EF4-FFF2-40B4-BE49-F238E27FC236}">
                  <a16:creationId xmlns:a16="http://schemas.microsoft.com/office/drawing/2014/main" id="{DB297D4D-1EC9-41D8-84AB-FB26B272757F}"/>
                </a:ext>
              </a:extLst>
            </p:cNvPr>
            <p:cNvSpPr/>
            <p:nvPr/>
          </p:nvSpPr>
          <p:spPr>
            <a:xfrm>
              <a:off x="5243641" y="474128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7" name="Wybuch: 14 punktów 76">
              <a:extLst>
                <a:ext uri="{FF2B5EF4-FFF2-40B4-BE49-F238E27FC236}">
                  <a16:creationId xmlns:a16="http://schemas.microsoft.com/office/drawing/2014/main" id="{C78F6B71-7907-454F-AF52-CE9F8CBEE257}"/>
                </a:ext>
              </a:extLst>
            </p:cNvPr>
            <p:cNvSpPr/>
            <p:nvPr/>
          </p:nvSpPr>
          <p:spPr>
            <a:xfrm>
              <a:off x="5248422" y="512674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8" name="Wybuch: 14 punktów 77">
              <a:extLst>
                <a:ext uri="{FF2B5EF4-FFF2-40B4-BE49-F238E27FC236}">
                  <a16:creationId xmlns:a16="http://schemas.microsoft.com/office/drawing/2014/main" id="{0EE361A2-E0AC-4DE1-8ACF-11974DCDB521}"/>
                </a:ext>
              </a:extLst>
            </p:cNvPr>
            <p:cNvSpPr/>
            <p:nvPr/>
          </p:nvSpPr>
          <p:spPr>
            <a:xfrm>
              <a:off x="4458554" y="453713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9" name="Wybuch: 14 punktów 78">
              <a:extLst>
                <a:ext uri="{FF2B5EF4-FFF2-40B4-BE49-F238E27FC236}">
                  <a16:creationId xmlns:a16="http://schemas.microsoft.com/office/drawing/2014/main" id="{8D9E56EC-FD50-4DEE-A0CE-68CF039288BD}"/>
                </a:ext>
              </a:extLst>
            </p:cNvPr>
            <p:cNvSpPr/>
            <p:nvPr/>
          </p:nvSpPr>
          <p:spPr>
            <a:xfrm>
              <a:off x="5865228" y="45956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0" name="Wybuch: 14 punktów 79">
              <a:extLst>
                <a:ext uri="{FF2B5EF4-FFF2-40B4-BE49-F238E27FC236}">
                  <a16:creationId xmlns:a16="http://schemas.microsoft.com/office/drawing/2014/main" id="{576B5168-DA19-4B88-901C-F3935B1DB3E3}"/>
                </a:ext>
              </a:extLst>
            </p:cNvPr>
            <p:cNvSpPr/>
            <p:nvPr/>
          </p:nvSpPr>
          <p:spPr>
            <a:xfrm>
              <a:off x="5586932" y="305216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1" name="Wybuch: 14 punktów 80">
              <a:extLst>
                <a:ext uri="{FF2B5EF4-FFF2-40B4-BE49-F238E27FC236}">
                  <a16:creationId xmlns:a16="http://schemas.microsoft.com/office/drawing/2014/main" id="{80BC29BB-CC61-455D-8341-8821AD5F4EE5}"/>
                </a:ext>
              </a:extLst>
            </p:cNvPr>
            <p:cNvSpPr/>
            <p:nvPr/>
          </p:nvSpPr>
          <p:spPr>
            <a:xfrm>
              <a:off x="5601649" y="354641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2" name="Wybuch: 14 punktów 81">
              <a:extLst>
                <a:ext uri="{FF2B5EF4-FFF2-40B4-BE49-F238E27FC236}">
                  <a16:creationId xmlns:a16="http://schemas.microsoft.com/office/drawing/2014/main" id="{845969FE-74BB-4622-8C9E-19B3B01F1A5A}"/>
                </a:ext>
              </a:extLst>
            </p:cNvPr>
            <p:cNvSpPr/>
            <p:nvPr/>
          </p:nvSpPr>
          <p:spPr>
            <a:xfrm>
              <a:off x="5969329" y="332383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3" name="Wybuch: 14 punktów 82">
              <a:extLst>
                <a:ext uri="{FF2B5EF4-FFF2-40B4-BE49-F238E27FC236}">
                  <a16:creationId xmlns:a16="http://schemas.microsoft.com/office/drawing/2014/main" id="{EB0B707D-268E-42EE-B410-8D8C8A899935}"/>
                </a:ext>
              </a:extLst>
            </p:cNvPr>
            <p:cNvSpPr/>
            <p:nvPr/>
          </p:nvSpPr>
          <p:spPr>
            <a:xfrm>
              <a:off x="5974110" y="370929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4" name="Wybuch: 14 punktów 83">
              <a:extLst>
                <a:ext uri="{FF2B5EF4-FFF2-40B4-BE49-F238E27FC236}">
                  <a16:creationId xmlns:a16="http://schemas.microsoft.com/office/drawing/2014/main" id="{002EE77A-790A-4EB7-9183-2A4F7665C62B}"/>
                </a:ext>
              </a:extLst>
            </p:cNvPr>
            <p:cNvSpPr/>
            <p:nvPr/>
          </p:nvSpPr>
          <p:spPr>
            <a:xfrm>
              <a:off x="5293237" y="338396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5" name="Wybuch: 14 punktów 84">
              <a:extLst>
                <a:ext uri="{FF2B5EF4-FFF2-40B4-BE49-F238E27FC236}">
                  <a16:creationId xmlns:a16="http://schemas.microsoft.com/office/drawing/2014/main" id="{86CB8965-3B0D-4A07-95F5-D808D523EE36}"/>
                </a:ext>
              </a:extLst>
            </p:cNvPr>
            <p:cNvSpPr/>
            <p:nvPr/>
          </p:nvSpPr>
          <p:spPr>
            <a:xfrm>
              <a:off x="6298270" y="319184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6" name="Wybuch: 14 punktów 85">
              <a:extLst>
                <a:ext uri="{FF2B5EF4-FFF2-40B4-BE49-F238E27FC236}">
                  <a16:creationId xmlns:a16="http://schemas.microsoft.com/office/drawing/2014/main" id="{443C55A0-5F4A-45E7-B926-40CEBFCE4EF9}"/>
                </a:ext>
              </a:extLst>
            </p:cNvPr>
            <p:cNvSpPr/>
            <p:nvPr/>
          </p:nvSpPr>
          <p:spPr>
            <a:xfrm>
              <a:off x="5606238" y="386976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7" name="Wybuch: 14 punktów 86">
              <a:extLst>
                <a:ext uri="{FF2B5EF4-FFF2-40B4-BE49-F238E27FC236}">
                  <a16:creationId xmlns:a16="http://schemas.microsoft.com/office/drawing/2014/main" id="{AEC03136-4786-4A5D-85C0-2D10F2E5D8EF}"/>
                </a:ext>
              </a:extLst>
            </p:cNvPr>
            <p:cNvSpPr/>
            <p:nvPr/>
          </p:nvSpPr>
          <p:spPr>
            <a:xfrm>
              <a:off x="5416445" y="421791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8" name="Wybuch: 14 punktów 87">
              <a:extLst>
                <a:ext uri="{FF2B5EF4-FFF2-40B4-BE49-F238E27FC236}">
                  <a16:creationId xmlns:a16="http://schemas.microsoft.com/office/drawing/2014/main" id="{A491F181-A88D-4463-AD85-4251874814BC}"/>
                </a:ext>
              </a:extLst>
            </p:cNvPr>
            <p:cNvSpPr/>
            <p:nvPr/>
          </p:nvSpPr>
          <p:spPr>
            <a:xfrm>
              <a:off x="6159495" y="415429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91" name="Wybuch: 14 punktów 90">
            <a:extLst>
              <a:ext uri="{FF2B5EF4-FFF2-40B4-BE49-F238E27FC236}">
                <a16:creationId xmlns:a16="http://schemas.microsoft.com/office/drawing/2014/main" id="{226CEF7E-8225-46BB-B0B2-6A5CC372270D}"/>
              </a:ext>
            </a:extLst>
          </p:cNvPr>
          <p:cNvSpPr/>
          <p:nvPr/>
        </p:nvSpPr>
        <p:spPr>
          <a:xfrm>
            <a:off x="6998334" y="799830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3" name="Strzałka: zakrzywiona w lewo 102">
            <a:extLst>
              <a:ext uri="{FF2B5EF4-FFF2-40B4-BE49-F238E27FC236}">
                <a16:creationId xmlns:a16="http://schemas.microsoft.com/office/drawing/2014/main" id="{D06B58BE-0F5A-408B-A125-021792C5C31D}"/>
              </a:ext>
            </a:extLst>
          </p:cNvPr>
          <p:cNvSpPr/>
          <p:nvPr/>
        </p:nvSpPr>
        <p:spPr>
          <a:xfrm rot="10198486">
            <a:off x="4819000" y="2860289"/>
            <a:ext cx="1040397" cy="551868"/>
          </a:xfrm>
          <a:prstGeom prst="curvedLeftArrow">
            <a:avLst>
              <a:gd name="adj1" fmla="val 28769"/>
              <a:gd name="adj2" fmla="val 28769"/>
              <a:gd name="adj3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3" name="Strzałka: zakrzywiona w lewo 92">
            <a:extLst>
              <a:ext uri="{FF2B5EF4-FFF2-40B4-BE49-F238E27FC236}">
                <a16:creationId xmlns:a16="http://schemas.microsoft.com/office/drawing/2014/main" id="{0DD5CA91-1C69-41F8-AE6C-EE59239BAD1C}"/>
              </a:ext>
            </a:extLst>
          </p:cNvPr>
          <p:cNvSpPr/>
          <p:nvPr/>
        </p:nvSpPr>
        <p:spPr>
          <a:xfrm rot="10198486" flipH="1">
            <a:off x="5831369" y="2689945"/>
            <a:ext cx="973029" cy="551868"/>
          </a:xfrm>
          <a:prstGeom prst="curvedLeftArrow">
            <a:avLst>
              <a:gd name="adj1" fmla="val 28769"/>
              <a:gd name="adj2" fmla="val 28769"/>
              <a:gd name="adj3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4" name="Strzałka: zakrzywiona w lewo 93">
            <a:extLst>
              <a:ext uri="{FF2B5EF4-FFF2-40B4-BE49-F238E27FC236}">
                <a16:creationId xmlns:a16="http://schemas.microsoft.com/office/drawing/2014/main" id="{3C7558B0-75D8-4382-92DD-DAC10DD90BE3}"/>
              </a:ext>
            </a:extLst>
          </p:cNvPr>
          <p:cNvSpPr/>
          <p:nvPr/>
        </p:nvSpPr>
        <p:spPr>
          <a:xfrm rot="10800000">
            <a:off x="4835962" y="2695541"/>
            <a:ext cx="1040397" cy="551868"/>
          </a:xfrm>
          <a:prstGeom prst="curvedLeftArrow">
            <a:avLst>
              <a:gd name="adj1" fmla="val 28769"/>
              <a:gd name="adj2" fmla="val 28769"/>
              <a:gd name="adj3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5" name="Strzałka: zakrzywiona w lewo 94">
            <a:extLst>
              <a:ext uri="{FF2B5EF4-FFF2-40B4-BE49-F238E27FC236}">
                <a16:creationId xmlns:a16="http://schemas.microsoft.com/office/drawing/2014/main" id="{BA245C58-BBE6-42CC-99A9-7704DEAD8630}"/>
              </a:ext>
            </a:extLst>
          </p:cNvPr>
          <p:cNvSpPr/>
          <p:nvPr/>
        </p:nvSpPr>
        <p:spPr>
          <a:xfrm rot="9851956" flipH="1">
            <a:off x="5800776" y="2572237"/>
            <a:ext cx="973029" cy="551868"/>
          </a:xfrm>
          <a:prstGeom prst="curvedLeftArrow">
            <a:avLst>
              <a:gd name="adj1" fmla="val 28769"/>
              <a:gd name="adj2" fmla="val 28769"/>
              <a:gd name="adj3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grpSp>
        <p:nvGrpSpPr>
          <p:cNvPr id="99" name="Grupa 98">
            <a:extLst>
              <a:ext uri="{FF2B5EF4-FFF2-40B4-BE49-F238E27FC236}">
                <a16:creationId xmlns:a16="http://schemas.microsoft.com/office/drawing/2014/main" id="{520F4136-D7DD-4620-AC6B-0BF8C21A6855}"/>
              </a:ext>
            </a:extLst>
          </p:cNvPr>
          <p:cNvGrpSpPr/>
          <p:nvPr/>
        </p:nvGrpSpPr>
        <p:grpSpPr>
          <a:xfrm>
            <a:off x="6719259" y="1991878"/>
            <a:ext cx="4087337" cy="1072889"/>
            <a:chOff x="6671306" y="2347787"/>
            <a:chExt cx="4087337" cy="1072889"/>
          </a:xfrm>
        </p:grpSpPr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A7ECA0C1-F188-4332-B443-3583DCD560C9}"/>
                </a:ext>
              </a:extLst>
            </p:cNvPr>
            <p:cNvSpPr/>
            <p:nvPr/>
          </p:nvSpPr>
          <p:spPr>
            <a:xfrm>
              <a:off x="6671306" y="2347787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5" name="Dowolny kształt: kształt 104">
              <a:extLst>
                <a:ext uri="{FF2B5EF4-FFF2-40B4-BE49-F238E27FC236}">
                  <a16:creationId xmlns:a16="http://schemas.microsoft.com/office/drawing/2014/main" id="{9B39A310-3279-4DCE-848F-EB9CC5701E72}"/>
                </a:ext>
              </a:extLst>
            </p:cNvPr>
            <p:cNvSpPr/>
            <p:nvPr/>
          </p:nvSpPr>
          <p:spPr>
            <a:xfrm>
              <a:off x="6700356" y="2419835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6" name="Dowolny kształt: kształt 105">
              <a:extLst>
                <a:ext uri="{FF2B5EF4-FFF2-40B4-BE49-F238E27FC236}">
                  <a16:creationId xmlns:a16="http://schemas.microsoft.com/office/drawing/2014/main" id="{E3558BA7-2981-4C0D-A3A9-8AA7FB36EF6C}"/>
                </a:ext>
              </a:extLst>
            </p:cNvPr>
            <p:cNvSpPr/>
            <p:nvPr/>
          </p:nvSpPr>
          <p:spPr>
            <a:xfrm>
              <a:off x="6702289" y="2490188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07" name="Grupa 106">
            <a:extLst>
              <a:ext uri="{FF2B5EF4-FFF2-40B4-BE49-F238E27FC236}">
                <a16:creationId xmlns:a16="http://schemas.microsoft.com/office/drawing/2014/main" id="{497E47CD-6A2B-4E96-A7F7-D40E75A8F4AC}"/>
              </a:ext>
            </a:extLst>
          </p:cNvPr>
          <p:cNvGrpSpPr/>
          <p:nvPr/>
        </p:nvGrpSpPr>
        <p:grpSpPr>
          <a:xfrm rot="1376774">
            <a:off x="6608179" y="3314879"/>
            <a:ext cx="4535071" cy="660104"/>
            <a:chOff x="6671306" y="2347787"/>
            <a:chExt cx="4087337" cy="1072889"/>
          </a:xfrm>
        </p:grpSpPr>
        <p:sp>
          <p:nvSpPr>
            <p:cNvPr id="108" name="Dowolny kształt: kształt 107">
              <a:extLst>
                <a:ext uri="{FF2B5EF4-FFF2-40B4-BE49-F238E27FC236}">
                  <a16:creationId xmlns:a16="http://schemas.microsoft.com/office/drawing/2014/main" id="{6E78E074-A2CE-40E0-9113-8EF45C00B52B}"/>
                </a:ext>
              </a:extLst>
            </p:cNvPr>
            <p:cNvSpPr/>
            <p:nvPr/>
          </p:nvSpPr>
          <p:spPr>
            <a:xfrm>
              <a:off x="6671306" y="2347787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9" name="Dowolny kształt: kształt 108">
              <a:extLst>
                <a:ext uri="{FF2B5EF4-FFF2-40B4-BE49-F238E27FC236}">
                  <a16:creationId xmlns:a16="http://schemas.microsoft.com/office/drawing/2014/main" id="{87E4A49B-DEA7-4F23-A63C-A8C99859C6B7}"/>
                </a:ext>
              </a:extLst>
            </p:cNvPr>
            <p:cNvSpPr/>
            <p:nvPr/>
          </p:nvSpPr>
          <p:spPr>
            <a:xfrm>
              <a:off x="6700356" y="2419835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0" name="Dowolny kształt: kształt 109">
              <a:extLst>
                <a:ext uri="{FF2B5EF4-FFF2-40B4-BE49-F238E27FC236}">
                  <a16:creationId xmlns:a16="http://schemas.microsoft.com/office/drawing/2014/main" id="{2953C2D2-EB94-4CB8-9B51-C114E4C521EB}"/>
                </a:ext>
              </a:extLst>
            </p:cNvPr>
            <p:cNvSpPr/>
            <p:nvPr/>
          </p:nvSpPr>
          <p:spPr>
            <a:xfrm>
              <a:off x="6702289" y="2490188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11" name="Grupa 110">
            <a:extLst>
              <a:ext uri="{FF2B5EF4-FFF2-40B4-BE49-F238E27FC236}">
                <a16:creationId xmlns:a16="http://schemas.microsoft.com/office/drawing/2014/main" id="{07F7428D-14B0-4C52-85FB-208BAA51046E}"/>
              </a:ext>
            </a:extLst>
          </p:cNvPr>
          <p:cNvGrpSpPr/>
          <p:nvPr/>
        </p:nvGrpSpPr>
        <p:grpSpPr>
          <a:xfrm rot="12308628">
            <a:off x="1088903" y="1966953"/>
            <a:ext cx="3867441" cy="1072889"/>
            <a:chOff x="6671306" y="2347787"/>
            <a:chExt cx="4087337" cy="1072889"/>
          </a:xfrm>
        </p:grpSpPr>
        <p:sp>
          <p:nvSpPr>
            <p:cNvPr id="112" name="Dowolny kształt: kształt 111">
              <a:extLst>
                <a:ext uri="{FF2B5EF4-FFF2-40B4-BE49-F238E27FC236}">
                  <a16:creationId xmlns:a16="http://schemas.microsoft.com/office/drawing/2014/main" id="{291ED517-ADEE-4F04-9F4C-E8460B1B2A3E}"/>
                </a:ext>
              </a:extLst>
            </p:cNvPr>
            <p:cNvSpPr/>
            <p:nvPr/>
          </p:nvSpPr>
          <p:spPr>
            <a:xfrm>
              <a:off x="6671306" y="2347787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3" name="Dowolny kształt: kształt 112">
              <a:extLst>
                <a:ext uri="{FF2B5EF4-FFF2-40B4-BE49-F238E27FC236}">
                  <a16:creationId xmlns:a16="http://schemas.microsoft.com/office/drawing/2014/main" id="{7CF9EBAC-BFF4-449F-B1FA-CAA96E9BC090}"/>
                </a:ext>
              </a:extLst>
            </p:cNvPr>
            <p:cNvSpPr/>
            <p:nvPr/>
          </p:nvSpPr>
          <p:spPr>
            <a:xfrm>
              <a:off x="6700356" y="2419835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4" name="Dowolny kształt: kształt 113">
              <a:extLst>
                <a:ext uri="{FF2B5EF4-FFF2-40B4-BE49-F238E27FC236}">
                  <a16:creationId xmlns:a16="http://schemas.microsoft.com/office/drawing/2014/main" id="{1188EE78-AA4C-4D56-BEA2-96BD8EDF4670}"/>
                </a:ext>
              </a:extLst>
            </p:cNvPr>
            <p:cNvSpPr/>
            <p:nvPr/>
          </p:nvSpPr>
          <p:spPr>
            <a:xfrm>
              <a:off x="6702289" y="2490188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15" name="Grupa 114">
            <a:extLst>
              <a:ext uri="{FF2B5EF4-FFF2-40B4-BE49-F238E27FC236}">
                <a16:creationId xmlns:a16="http://schemas.microsoft.com/office/drawing/2014/main" id="{760FFEB1-761D-4175-B401-F29FBA08F39D}"/>
              </a:ext>
            </a:extLst>
          </p:cNvPr>
          <p:cNvGrpSpPr/>
          <p:nvPr/>
        </p:nvGrpSpPr>
        <p:grpSpPr>
          <a:xfrm rot="9532454">
            <a:off x="553660" y="3754538"/>
            <a:ext cx="4535071" cy="660104"/>
            <a:chOff x="6671306" y="2347787"/>
            <a:chExt cx="4087337" cy="1072889"/>
          </a:xfrm>
        </p:grpSpPr>
        <p:sp>
          <p:nvSpPr>
            <p:cNvPr id="116" name="Dowolny kształt: kształt 115">
              <a:extLst>
                <a:ext uri="{FF2B5EF4-FFF2-40B4-BE49-F238E27FC236}">
                  <a16:creationId xmlns:a16="http://schemas.microsoft.com/office/drawing/2014/main" id="{A3C97F48-E45F-4C24-BC42-ADE3016BB4E1}"/>
                </a:ext>
              </a:extLst>
            </p:cNvPr>
            <p:cNvSpPr/>
            <p:nvPr/>
          </p:nvSpPr>
          <p:spPr>
            <a:xfrm>
              <a:off x="6671306" y="2347787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7" name="Dowolny kształt: kształt 116">
              <a:extLst>
                <a:ext uri="{FF2B5EF4-FFF2-40B4-BE49-F238E27FC236}">
                  <a16:creationId xmlns:a16="http://schemas.microsoft.com/office/drawing/2014/main" id="{A8C90A24-6B45-46DD-8B37-FED4223066F5}"/>
                </a:ext>
              </a:extLst>
            </p:cNvPr>
            <p:cNvSpPr/>
            <p:nvPr/>
          </p:nvSpPr>
          <p:spPr>
            <a:xfrm>
              <a:off x="6700356" y="2419835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8" name="Dowolny kształt: kształt 117">
              <a:extLst>
                <a:ext uri="{FF2B5EF4-FFF2-40B4-BE49-F238E27FC236}">
                  <a16:creationId xmlns:a16="http://schemas.microsoft.com/office/drawing/2014/main" id="{27280A66-921D-4AA8-8B5A-9A46F88BB1C0}"/>
                </a:ext>
              </a:extLst>
            </p:cNvPr>
            <p:cNvSpPr/>
            <p:nvPr/>
          </p:nvSpPr>
          <p:spPr>
            <a:xfrm>
              <a:off x="6702289" y="2490188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119" name="Wybuch: 14 punktów 118">
            <a:extLst>
              <a:ext uri="{FF2B5EF4-FFF2-40B4-BE49-F238E27FC236}">
                <a16:creationId xmlns:a16="http://schemas.microsoft.com/office/drawing/2014/main" id="{1768F88B-1049-4443-A54B-A3AE2596E532}"/>
              </a:ext>
            </a:extLst>
          </p:cNvPr>
          <p:cNvSpPr/>
          <p:nvPr/>
        </p:nvSpPr>
        <p:spPr>
          <a:xfrm>
            <a:off x="4069475" y="1190223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0" name="Wybuch: 14 punktów 119">
            <a:extLst>
              <a:ext uri="{FF2B5EF4-FFF2-40B4-BE49-F238E27FC236}">
                <a16:creationId xmlns:a16="http://schemas.microsoft.com/office/drawing/2014/main" id="{7C686FF7-642D-4DC1-9482-74C899FA06B7}"/>
              </a:ext>
            </a:extLst>
          </p:cNvPr>
          <p:cNvSpPr/>
          <p:nvPr/>
        </p:nvSpPr>
        <p:spPr>
          <a:xfrm>
            <a:off x="3791179" y="1560354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1" name="Wybuch: 14 punktów 120">
            <a:extLst>
              <a:ext uri="{FF2B5EF4-FFF2-40B4-BE49-F238E27FC236}">
                <a16:creationId xmlns:a16="http://schemas.microsoft.com/office/drawing/2014/main" id="{BC1287CE-33FB-4944-B184-F3A019F67991}"/>
              </a:ext>
            </a:extLst>
          </p:cNvPr>
          <p:cNvSpPr/>
          <p:nvPr/>
        </p:nvSpPr>
        <p:spPr>
          <a:xfrm>
            <a:off x="3710172" y="2056875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2" name="Wybuch: 14 punktów 121">
            <a:extLst>
              <a:ext uri="{FF2B5EF4-FFF2-40B4-BE49-F238E27FC236}">
                <a16:creationId xmlns:a16="http://schemas.microsoft.com/office/drawing/2014/main" id="{DDE8892C-9C11-4CEB-ADAB-D3040D7BF01B}"/>
              </a:ext>
            </a:extLst>
          </p:cNvPr>
          <p:cNvSpPr/>
          <p:nvPr/>
        </p:nvSpPr>
        <p:spPr>
          <a:xfrm>
            <a:off x="4148924" y="2410826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3" name="Wybuch: 14 punktów 122">
            <a:extLst>
              <a:ext uri="{FF2B5EF4-FFF2-40B4-BE49-F238E27FC236}">
                <a16:creationId xmlns:a16="http://schemas.microsoft.com/office/drawing/2014/main" id="{7F7433D4-99A4-4DB3-9F34-88AF0CD6C376}"/>
              </a:ext>
            </a:extLst>
          </p:cNvPr>
          <p:cNvSpPr/>
          <p:nvPr/>
        </p:nvSpPr>
        <p:spPr>
          <a:xfrm>
            <a:off x="4572019" y="1148297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6" name="Wybuch: 14 punktów 125">
            <a:extLst>
              <a:ext uri="{FF2B5EF4-FFF2-40B4-BE49-F238E27FC236}">
                <a16:creationId xmlns:a16="http://schemas.microsoft.com/office/drawing/2014/main" id="{804AF831-4279-4EC4-B20F-0171A417D422}"/>
              </a:ext>
            </a:extLst>
          </p:cNvPr>
          <p:cNvSpPr/>
          <p:nvPr/>
        </p:nvSpPr>
        <p:spPr>
          <a:xfrm>
            <a:off x="4688024" y="5284375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7" name="Wybuch: 14 punktów 126">
            <a:extLst>
              <a:ext uri="{FF2B5EF4-FFF2-40B4-BE49-F238E27FC236}">
                <a16:creationId xmlns:a16="http://schemas.microsoft.com/office/drawing/2014/main" id="{38360A3C-25D6-4ABB-A43C-5A63C63DAD03}"/>
              </a:ext>
            </a:extLst>
          </p:cNvPr>
          <p:cNvSpPr/>
          <p:nvPr/>
        </p:nvSpPr>
        <p:spPr>
          <a:xfrm>
            <a:off x="4068345" y="5011722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8" name="Wybuch: 14 punktów 127">
            <a:extLst>
              <a:ext uri="{FF2B5EF4-FFF2-40B4-BE49-F238E27FC236}">
                <a16:creationId xmlns:a16="http://schemas.microsoft.com/office/drawing/2014/main" id="{6EECD301-40A0-49BF-B99D-E8E20CCFC2C7}"/>
              </a:ext>
            </a:extLst>
          </p:cNvPr>
          <p:cNvSpPr/>
          <p:nvPr/>
        </p:nvSpPr>
        <p:spPr>
          <a:xfrm>
            <a:off x="7585078" y="4768370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9" name="Wybuch: 14 punktów 128">
            <a:extLst>
              <a:ext uri="{FF2B5EF4-FFF2-40B4-BE49-F238E27FC236}">
                <a16:creationId xmlns:a16="http://schemas.microsoft.com/office/drawing/2014/main" id="{E387DD43-A6DD-44D0-A508-D0E93AA5989B}"/>
              </a:ext>
            </a:extLst>
          </p:cNvPr>
          <p:cNvSpPr/>
          <p:nvPr/>
        </p:nvSpPr>
        <p:spPr>
          <a:xfrm>
            <a:off x="7860915" y="4226663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0" name="Wybuch: 14 punktów 129">
            <a:extLst>
              <a:ext uri="{FF2B5EF4-FFF2-40B4-BE49-F238E27FC236}">
                <a16:creationId xmlns:a16="http://schemas.microsoft.com/office/drawing/2014/main" id="{C5619A89-C04D-4BFD-8AC7-59ECEC43D096}"/>
              </a:ext>
            </a:extLst>
          </p:cNvPr>
          <p:cNvSpPr/>
          <p:nvPr/>
        </p:nvSpPr>
        <p:spPr>
          <a:xfrm>
            <a:off x="6227284" y="823133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1" name="Wybuch: 14 punktów 130">
            <a:extLst>
              <a:ext uri="{FF2B5EF4-FFF2-40B4-BE49-F238E27FC236}">
                <a16:creationId xmlns:a16="http://schemas.microsoft.com/office/drawing/2014/main" id="{23C670A8-D6F2-433F-BD82-4D5673F107D9}"/>
              </a:ext>
            </a:extLst>
          </p:cNvPr>
          <p:cNvSpPr/>
          <p:nvPr/>
        </p:nvSpPr>
        <p:spPr>
          <a:xfrm>
            <a:off x="6716559" y="1138482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2" name="Wybuch: 14 punktów 131">
            <a:extLst>
              <a:ext uri="{FF2B5EF4-FFF2-40B4-BE49-F238E27FC236}">
                <a16:creationId xmlns:a16="http://schemas.microsoft.com/office/drawing/2014/main" id="{C0A001FA-AEBB-42ED-926E-CF3725C92B73}"/>
              </a:ext>
            </a:extLst>
          </p:cNvPr>
          <p:cNvSpPr/>
          <p:nvPr/>
        </p:nvSpPr>
        <p:spPr>
          <a:xfrm>
            <a:off x="6536045" y="525417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7" name="Wybuch: 14 punktów 136">
            <a:extLst>
              <a:ext uri="{FF2B5EF4-FFF2-40B4-BE49-F238E27FC236}">
                <a16:creationId xmlns:a16="http://schemas.microsoft.com/office/drawing/2014/main" id="{13ACE9BB-E8FB-4F4E-B10E-8BF14A1C2919}"/>
              </a:ext>
            </a:extLst>
          </p:cNvPr>
          <p:cNvSpPr/>
          <p:nvPr/>
        </p:nvSpPr>
        <p:spPr>
          <a:xfrm>
            <a:off x="5766185" y="839083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8" name="Wybuch: 14 punktów 137">
            <a:extLst>
              <a:ext uri="{FF2B5EF4-FFF2-40B4-BE49-F238E27FC236}">
                <a16:creationId xmlns:a16="http://schemas.microsoft.com/office/drawing/2014/main" id="{8EB2C139-D405-4C2C-A485-08EEAE78EE6B}"/>
              </a:ext>
            </a:extLst>
          </p:cNvPr>
          <p:cNvSpPr/>
          <p:nvPr/>
        </p:nvSpPr>
        <p:spPr>
          <a:xfrm>
            <a:off x="5115721" y="991171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9" name="Wybuch: 14 punktów 138">
            <a:extLst>
              <a:ext uri="{FF2B5EF4-FFF2-40B4-BE49-F238E27FC236}">
                <a16:creationId xmlns:a16="http://schemas.microsoft.com/office/drawing/2014/main" id="{45750A7F-CCF0-4A53-A4FD-67A196B0C679}"/>
              </a:ext>
            </a:extLst>
          </p:cNvPr>
          <p:cNvSpPr/>
          <p:nvPr/>
        </p:nvSpPr>
        <p:spPr>
          <a:xfrm>
            <a:off x="5362006" y="650207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0" name="Wybuch: 14 punktów 139">
            <a:extLst>
              <a:ext uri="{FF2B5EF4-FFF2-40B4-BE49-F238E27FC236}">
                <a16:creationId xmlns:a16="http://schemas.microsoft.com/office/drawing/2014/main" id="{357C30D0-CEA1-4DD0-95DF-A51B4A171985}"/>
              </a:ext>
            </a:extLst>
          </p:cNvPr>
          <p:cNvSpPr/>
          <p:nvPr/>
        </p:nvSpPr>
        <p:spPr>
          <a:xfrm>
            <a:off x="4778595" y="721768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1" name="Wybuch: 14 punktów 140">
            <a:extLst>
              <a:ext uri="{FF2B5EF4-FFF2-40B4-BE49-F238E27FC236}">
                <a16:creationId xmlns:a16="http://schemas.microsoft.com/office/drawing/2014/main" id="{74B41A87-EE9A-4EA6-BCFC-4F0D562DF15F}"/>
              </a:ext>
            </a:extLst>
          </p:cNvPr>
          <p:cNvSpPr/>
          <p:nvPr/>
        </p:nvSpPr>
        <p:spPr>
          <a:xfrm>
            <a:off x="6597159" y="5520150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2" name="Wybuch: 14 punktów 141">
            <a:extLst>
              <a:ext uri="{FF2B5EF4-FFF2-40B4-BE49-F238E27FC236}">
                <a16:creationId xmlns:a16="http://schemas.microsoft.com/office/drawing/2014/main" id="{6A5DC8D1-BF0C-4B74-A193-73B3BC8D80F8}"/>
              </a:ext>
            </a:extLst>
          </p:cNvPr>
          <p:cNvSpPr/>
          <p:nvPr/>
        </p:nvSpPr>
        <p:spPr>
          <a:xfrm>
            <a:off x="7137482" y="5355550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3" name="Wybuch: 14 punktów 142">
            <a:extLst>
              <a:ext uri="{FF2B5EF4-FFF2-40B4-BE49-F238E27FC236}">
                <a16:creationId xmlns:a16="http://schemas.microsoft.com/office/drawing/2014/main" id="{A02E2D9C-16E3-4AEA-97B0-086CE153EFBE}"/>
              </a:ext>
            </a:extLst>
          </p:cNvPr>
          <p:cNvSpPr/>
          <p:nvPr/>
        </p:nvSpPr>
        <p:spPr>
          <a:xfrm>
            <a:off x="7254523" y="1226528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4" name="Wybuch: 14 punktów 143">
            <a:extLst>
              <a:ext uri="{FF2B5EF4-FFF2-40B4-BE49-F238E27FC236}">
                <a16:creationId xmlns:a16="http://schemas.microsoft.com/office/drawing/2014/main" id="{24B4F222-C569-488B-BF9A-59C914A64083}"/>
              </a:ext>
            </a:extLst>
          </p:cNvPr>
          <p:cNvSpPr/>
          <p:nvPr/>
        </p:nvSpPr>
        <p:spPr>
          <a:xfrm>
            <a:off x="5239981" y="5577588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5" name="Wybuch: 14 punktów 144">
            <a:extLst>
              <a:ext uri="{FF2B5EF4-FFF2-40B4-BE49-F238E27FC236}">
                <a16:creationId xmlns:a16="http://schemas.microsoft.com/office/drawing/2014/main" id="{0957E863-A4BB-4B42-8B2A-92D5C0D64B56}"/>
              </a:ext>
            </a:extLst>
          </p:cNvPr>
          <p:cNvSpPr/>
          <p:nvPr/>
        </p:nvSpPr>
        <p:spPr>
          <a:xfrm>
            <a:off x="5925449" y="433142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6" name="Wybuch: 14 punktów 145">
            <a:extLst>
              <a:ext uri="{FF2B5EF4-FFF2-40B4-BE49-F238E27FC236}">
                <a16:creationId xmlns:a16="http://schemas.microsoft.com/office/drawing/2014/main" id="{CA56593B-C4A9-464C-AB93-7979EAD671F7}"/>
              </a:ext>
            </a:extLst>
          </p:cNvPr>
          <p:cNvSpPr/>
          <p:nvPr/>
        </p:nvSpPr>
        <p:spPr>
          <a:xfrm>
            <a:off x="5528278" y="344553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7" name="Wybuch: 14 punktów 146">
            <a:extLst>
              <a:ext uri="{FF2B5EF4-FFF2-40B4-BE49-F238E27FC236}">
                <a16:creationId xmlns:a16="http://schemas.microsoft.com/office/drawing/2014/main" id="{0D4827E8-C957-49D8-80E0-A9FC90C5AE97}"/>
              </a:ext>
            </a:extLst>
          </p:cNvPr>
          <p:cNvSpPr/>
          <p:nvPr/>
        </p:nvSpPr>
        <p:spPr>
          <a:xfrm>
            <a:off x="5071086" y="389920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8" name="Wybuch: 14 punktów 147">
            <a:extLst>
              <a:ext uri="{FF2B5EF4-FFF2-40B4-BE49-F238E27FC236}">
                <a16:creationId xmlns:a16="http://schemas.microsoft.com/office/drawing/2014/main" id="{470265C3-9C8B-4F53-8127-584A6878DA44}"/>
              </a:ext>
            </a:extLst>
          </p:cNvPr>
          <p:cNvSpPr/>
          <p:nvPr/>
        </p:nvSpPr>
        <p:spPr>
          <a:xfrm>
            <a:off x="4350065" y="732493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9" name="Wybuch: 14 punktów 148">
            <a:extLst>
              <a:ext uri="{FF2B5EF4-FFF2-40B4-BE49-F238E27FC236}">
                <a16:creationId xmlns:a16="http://schemas.microsoft.com/office/drawing/2014/main" id="{A65CA321-73CC-4A54-82A8-005E47CB02D1}"/>
              </a:ext>
            </a:extLst>
          </p:cNvPr>
          <p:cNvSpPr/>
          <p:nvPr/>
        </p:nvSpPr>
        <p:spPr>
          <a:xfrm>
            <a:off x="4666621" y="460232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0" name="Wybuch: 14 punktów 149">
            <a:extLst>
              <a:ext uri="{FF2B5EF4-FFF2-40B4-BE49-F238E27FC236}">
                <a16:creationId xmlns:a16="http://schemas.microsoft.com/office/drawing/2014/main" id="{8544C64E-FDDE-4529-8B97-79437FC57E0B}"/>
              </a:ext>
            </a:extLst>
          </p:cNvPr>
          <p:cNvSpPr/>
          <p:nvPr/>
        </p:nvSpPr>
        <p:spPr>
          <a:xfrm>
            <a:off x="7996552" y="4720172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1" name="Wybuch: 14 punktów 150">
            <a:extLst>
              <a:ext uri="{FF2B5EF4-FFF2-40B4-BE49-F238E27FC236}">
                <a16:creationId xmlns:a16="http://schemas.microsoft.com/office/drawing/2014/main" id="{D7E895A1-9645-4751-B3DF-5B9C282C4F41}"/>
              </a:ext>
            </a:extLst>
          </p:cNvPr>
          <p:cNvSpPr/>
          <p:nvPr/>
        </p:nvSpPr>
        <p:spPr>
          <a:xfrm>
            <a:off x="7115375" y="5035311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2" name="Wybuch: 14 punktów 151">
            <a:extLst>
              <a:ext uri="{FF2B5EF4-FFF2-40B4-BE49-F238E27FC236}">
                <a16:creationId xmlns:a16="http://schemas.microsoft.com/office/drawing/2014/main" id="{00385C72-7581-4A9F-8D48-07C70EFF94E0}"/>
              </a:ext>
            </a:extLst>
          </p:cNvPr>
          <p:cNvSpPr/>
          <p:nvPr/>
        </p:nvSpPr>
        <p:spPr>
          <a:xfrm>
            <a:off x="5925449" y="5644924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1" name="Obraz 100">
            <a:extLst>
              <a:ext uri="{FF2B5EF4-FFF2-40B4-BE49-F238E27FC236}">
                <a16:creationId xmlns:a16="http://schemas.microsoft.com/office/drawing/2014/main" id="{261F73A0-09BA-450D-92ED-8DB0C223D2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40" y="1858535"/>
            <a:ext cx="1501432" cy="510691"/>
          </a:xfrm>
          <a:prstGeom prst="rect">
            <a:avLst/>
          </a:prstGeom>
        </p:spPr>
      </p:pic>
      <p:pic>
        <p:nvPicPr>
          <p:cNvPr id="154" name="Obraz 153">
            <a:extLst>
              <a:ext uri="{FF2B5EF4-FFF2-40B4-BE49-F238E27FC236}">
                <a16:creationId xmlns:a16="http://schemas.microsoft.com/office/drawing/2014/main" id="{F99D0DFA-02E9-48AD-B8BB-C37BC1F423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325" y="3271388"/>
            <a:ext cx="1838487" cy="1378865"/>
          </a:xfrm>
          <a:prstGeom prst="rect">
            <a:avLst/>
          </a:prstGeom>
        </p:spPr>
      </p:pic>
      <p:pic>
        <p:nvPicPr>
          <p:cNvPr id="156" name="Obraz 155">
            <a:extLst>
              <a:ext uri="{FF2B5EF4-FFF2-40B4-BE49-F238E27FC236}">
                <a16:creationId xmlns:a16="http://schemas.microsoft.com/office/drawing/2014/main" id="{34AA4E46-6422-47A0-929E-5EB04E4ED6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81" y="4806583"/>
            <a:ext cx="1276727" cy="1276727"/>
          </a:xfrm>
          <a:prstGeom prst="rect">
            <a:avLst/>
          </a:prstGeom>
        </p:spPr>
      </p:pic>
      <p:pic>
        <p:nvPicPr>
          <p:cNvPr id="158" name="Obraz 157">
            <a:extLst>
              <a:ext uri="{FF2B5EF4-FFF2-40B4-BE49-F238E27FC236}">
                <a16:creationId xmlns:a16="http://schemas.microsoft.com/office/drawing/2014/main" id="{2D7B2E62-AE47-46D1-92BF-2564B8A5F3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214" y="1231637"/>
            <a:ext cx="951989" cy="951989"/>
          </a:xfrm>
          <a:prstGeom prst="rect">
            <a:avLst/>
          </a:prstGeom>
        </p:spPr>
      </p:pic>
      <p:sp>
        <p:nvSpPr>
          <p:cNvPr id="159" name="Prostokąt 158">
            <a:extLst>
              <a:ext uri="{FF2B5EF4-FFF2-40B4-BE49-F238E27FC236}">
                <a16:creationId xmlns:a16="http://schemas.microsoft.com/office/drawing/2014/main" id="{989C1CBC-3B31-4F2A-8569-98058F6B0F32}"/>
              </a:ext>
            </a:extLst>
          </p:cNvPr>
          <p:cNvSpPr/>
          <p:nvPr/>
        </p:nvSpPr>
        <p:spPr>
          <a:xfrm>
            <a:off x="2398997" y="5544117"/>
            <a:ext cx="785368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DWH </a:t>
            </a:r>
            <a:r>
              <a:rPr lang="pl-P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</a:t>
            </a:r>
            <a:r>
              <a:rPr lang="pl-PL" sz="4800" b="1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ntropy</a:t>
            </a:r>
            <a:r>
              <a:rPr lang="pl-PL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pl-PL" sz="48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under</a:t>
            </a:r>
            <a:r>
              <a:rPr lang="pl-PL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pl-PL" sz="48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contol</a:t>
            </a:r>
            <a:endParaRPr lang="pl-PL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994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rafika 90" descr="Dymek">
            <a:extLst>
              <a:ext uri="{FF2B5EF4-FFF2-40B4-BE49-F238E27FC236}">
                <a16:creationId xmlns:a16="http://schemas.microsoft.com/office/drawing/2014/main" id="{904DE078-E5DC-4304-AED5-189219F35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042833" flipH="1">
            <a:off x="2772277" y="1983121"/>
            <a:ext cx="2571363" cy="2860662"/>
          </a:xfrm>
          <a:prstGeom prst="rect">
            <a:avLst/>
          </a:prstGeom>
        </p:spPr>
      </p:pic>
      <p:pic>
        <p:nvPicPr>
          <p:cNvPr id="90" name="Grafika 89" descr="Dymek">
            <a:extLst>
              <a:ext uri="{FF2B5EF4-FFF2-40B4-BE49-F238E27FC236}">
                <a16:creationId xmlns:a16="http://schemas.microsoft.com/office/drawing/2014/main" id="{41ECFA3D-98A3-4822-A78F-9EF53EE6D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1794" y="1584211"/>
            <a:ext cx="2860662" cy="2860662"/>
          </a:xfrm>
          <a:prstGeom prst="rect">
            <a:avLst/>
          </a:prstGeom>
        </p:spPr>
      </p:pic>
      <p:pic>
        <p:nvPicPr>
          <p:cNvPr id="89" name="Grafika 88" descr="Dymek">
            <a:extLst>
              <a:ext uri="{FF2B5EF4-FFF2-40B4-BE49-F238E27FC236}">
                <a16:creationId xmlns:a16="http://schemas.microsoft.com/office/drawing/2014/main" id="{4A1E1178-CD56-46BD-A335-DC2C115E5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57560" flipH="1">
            <a:off x="4463542" y="618045"/>
            <a:ext cx="2571363" cy="2860662"/>
          </a:xfrm>
          <a:prstGeom prst="rect">
            <a:avLst/>
          </a:prstGeom>
        </p:spPr>
      </p:pic>
      <p:pic>
        <p:nvPicPr>
          <p:cNvPr id="88" name="Grafika 87" descr="Użytkownik">
            <a:extLst>
              <a:ext uri="{FF2B5EF4-FFF2-40B4-BE49-F238E27FC236}">
                <a16:creationId xmlns:a16="http://schemas.microsoft.com/office/drawing/2014/main" id="{69AA939B-6482-4F12-A791-AF459D7005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3867" y="3396690"/>
            <a:ext cx="2049239" cy="2049239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grpSp>
        <p:nvGrpSpPr>
          <p:cNvPr id="46" name="Grupa 45">
            <a:extLst>
              <a:ext uri="{FF2B5EF4-FFF2-40B4-BE49-F238E27FC236}">
                <a16:creationId xmlns:a16="http://schemas.microsoft.com/office/drawing/2014/main" id="{4FA5A4E0-4C79-4D6B-A643-5220C2D4D4DB}"/>
              </a:ext>
            </a:extLst>
          </p:cNvPr>
          <p:cNvGrpSpPr/>
          <p:nvPr/>
        </p:nvGrpSpPr>
        <p:grpSpPr>
          <a:xfrm>
            <a:off x="6927617" y="1446853"/>
            <a:ext cx="2860662" cy="2860662"/>
            <a:chOff x="6878570" y="1477769"/>
            <a:chExt cx="2860662" cy="2860662"/>
          </a:xfrm>
        </p:grpSpPr>
        <p:pic>
          <p:nvPicPr>
            <p:cNvPr id="20" name="Grafika 19" descr="Dymek">
              <a:extLst>
                <a:ext uri="{FF2B5EF4-FFF2-40B4-BE49-F238E27FC236}">
                  <a16:creationId xmlns:a16="http://schemas.microsoft.com/office/drawing/2014/main" id="{2E6430A6-3795-462D-B3C0-19202F4E4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78570" y="1477769"/>
              <a:ext cx="2860662" cy="2860662"/>
            </a:xfrm>
            <a:prstGeom prst="rect">
              <a:avLst/>
            </a:prstGeom>
          </p:spPr>
        </p:pic>
        <p:sp>
          <p:nvSpPr>
            <p:cNvPr id="67" name="Prostokąt 66">
              <a:extLst>
                <a:ext uri="{FF2B5EF4-FFF2-40B4-BE49-F238E27FC236}">
                  <a16:creationId xmlns:a16="http://schemas.microsoft.com/office/drawing/2014/main" id="{2DC70FE3-63D1-4367-8281-EB50710F5519}"/>
                </a:ext>
              </a:extLst>
            </p:cNvPr>
            <p:cNvSpPr/>
            <p:nvPr/>
          </p:nvSpPr>
          <p:spPr>
            <a:xfrm>
              <a:off x="7009467" y="2416836"/>
              <a:ext cx="2460515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l-PL" sz="2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V_SAP_NEW_HIRES</a:t>
              </a:r>
            </a:p>
          </p:txBody>
        </p:sp>
      </p:grpSp>
      <p:pic>
        <p:nvPicPr>
          <p:cNvPr id="45" name="Grafika 44" descr="Użytkownik">
            <a:extLst>
              <a:ext uri="{FF2B5EF4-FFF2-40B4-BE49-F238E27FC236}">
                <a16:creationId xmlns:a16="http://schemas.microsoft.com/office/drawing/2014/main" id="{812EC455-0476-4F86-ABE5-8A46C95526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29832" y="3296234"/>
            <a:ext cx="2049239" cy="2049239"/>
          </a:xfrm>
          <a:prstGeom prst="rect">
            <a:avLst/>
          </a:prstGeom>
        </p:spPr>
      </p:pic>
      <p:pic>
        <p:nvPicPr>
          <p:cNvPr id="79" name="Grafika 78" descr="Dymek">
            <a:extLst>
              <a:ext uri="{FF2B5EF4-FFF2-40B4-BE49-F238E27FC236}">
                <a16:creationId xmlns:a16="http://schemas.microsoft.com/office/drawing/2014/main" id="{F0CBF611-6E11-42E0-AFD5-6619C031A2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57560" flipH="1">
            <a:off x="4363943" y="524586"/>
            <a:ext cx="2571363" cy="2860662"/>
          </a:xfrm>
          <a:prstGeom prst="rect">
            <a:avLst/>
          </a:prstGeom>
        </p:spPr>
      </p:pic>
      <p:sp>
        <p:nvSpPr>
          <p:cNvPr id="80" name="Prostokąt 79">
            <a:extLst>
              <a:ext uri="{FF2B5EF4-FFF2-40B4-BE49-F238E27FC236}">
                <a16:creationId xmlns:a16="http://schemas.microsoft.com/office/drawing/2014/main" id="{C9688AEB-691C-457D-8B90-04C5A1DA54B9}"/>
              </a:ext>
            </a:extLst>
          </p:cNvPr>
          <p:cNvSpPr/>
          <p:nvPr/>
        </p:nvSpPr>
        <p:spPr>
          <a:xfrm rot="887879">
            <a:off x="4457284" y="1425384"/>
            <a:ext cx="246051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K024_AGMT_KEY</a:t>
            </a:r>
          </a:p>
        </p:txBody>
      </p:sp>
      <p:pic>
        <p:nvPicPr>
          <p:cNvPr id="86" name="Grafika 85" descr="Dymek">
            <a:extLst>
              <a:ext uri="{FF2B5EF4-FFF2-40B4-BE49-F238E27FC236}">
                <a16:creationId xmlns:a16="http://schemas.microsoft.com/office/drawing/2014/main" id="{62E90D0F-F159-4042-B5D4-28154E60D1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042833" flipH="1">
            <a:off x="2670079" y="1877451"/>
            <a:ext cx="2571363" cy="2860662"/>
          </a:xfrm>
          <a:prstGeom prst="rect">
            <a:avLst/>
          </a:prstGeom>
        </p:spPr>
      </p:pic>
      <p:sp>
        <p:nvSpPr>
          <p:cNvPr id="87" name="Prostokąt 86">
            <a:extLst>
              <a:ext uri="{FF2B5EF4-FFF2-40B4-BE49-F238E27FC236}">
                <a16:creationId xmlns:a16="http://schemas.microsoft.com/office/drawing/2014/main" id="{3C620BAB-4BCB-4020-AECB-E0795BC7B51C}"/>
              </a:ext>
            </a:extLst>
          </p:cNvPr>
          <p:cNvSpPr/>
          <p:nvPr/>
        </p:nvSpPr>
        <p:spPr>
          <a:xfrm rot="19932552">
            <a:off x="2570397" y="2903091"/>
            <a:ext cx="246051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DIM</a:t>
            </a:r>
            <a:r>
              <a:rPr lang="pl-PL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pl-PL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LOCATION</a:t>
            </a:r>
          </a:p>
        </p:txBody>
      </p:sp>
      <p:sp>
        <p:nvSpPr>
          <p:cNvPr id="92" name="Prostokąt 91">
            <a:extLst>
              <a:ext uri="{FF2B5EF4-FFF2-40B4-BE49-F238E27FC236}">
                <a16:creationId xmlns:a16="http://schemas.microsoft.com/office/drawing/2014/main" id="{DE2F2B82-697B-4C4A-A68A-69A9407B62F6}"/>
              </a:ext>
            </a:extLst>
          </p:cNvPr>
          <p:cNvSpPr/>
          <p:nvPr/>
        </p:nvSpPr>
        <p:spPr>
          <a:xfrm>
            <a:off x="1883645" y="5246582"/>
            <a:ext cx="894161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6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Naming</a:t>
            </a:r>
            <a:r>
              <a:rPr lang="pl-PL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pl-PL" sz="6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standards</a:t>
            </a:r>
            <a:r>
              <a:rPr lang="pl-PL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in DWH</a:t>
            </a:r>
            <a:endParaRPr lang="pl-PL" sz="6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369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grpSp>
        <p:nvGrpSpPr>
          <p:cNvPr id="25" name="Grupa 24">
            <a:extLst>
              <a:ext uri="{FF2B5EF4-FFF2-40B4-BE49-F238E27FC236}">
                <a16:creationId xmlns:a16="http://schemas.microsoft.com/office/drawing/2014/main" id="{C771E598-2B42-4372-A6E4-D00DD79C1204}"/>
              </a:ext>
            </a:extLst>
          </p:cNvPr>
          <p:cNvGrpSpPr/>
          <p:nvPr/>
        </p:nvGrpSpPr>
        <p:grpSpPr>
          <a:xfrm>
            <a:off x="1389675" y="1061746"/>
            <a:ext cx="8006609" cy="4548405"/>
            <a:chOff x="819338" y="734449"/>
            <a:chExt cx="8880091" cy="5261327"/>
          </a:xfrm>
        </p:grpSpPr>
        <p:grpSp>
          <p:nvGrpSpPr>
            <p:cNvPr id="16" name="Grupa 15">
              <a:extLst>
                <a:ext uri="{FF2B5EF4-FFF2-40B4-BE49-F238E27FC236}">
                  <a16:creationId xmlns:a16="http://schemas.microsoft.com/office/drawing/2014/main" id="{63276588-39AF-441C-B9F1-57909137CB0D}"/>
                </a:ext>
              </a:extLst>
            </p:cNvPr>
            <p:cNvGrpSpPr/>
            <p:nvPr/>
          </p:nvGrpSpPr>
          <p:grpSpPr>
            <a:xfrm>
              <a:off x="1000359" y="852407"/>
              <a:ext cx="8699070" cy="5143369"/>
              <a:chOff x="881090" y="937755"/>
              <a:chExt cx="8699070" cy="5143369"/>
            </a:xfrm>
            <a:solidFill>
              <a:schemeClr val="tx1"/>
            </a:solidFill>
          </p:grpSpPr>
          <p:sp>
            <p:nvSpPr>
              <p:cNvPr id="11" name="Strzałka: kolista 10">
                <a:extLst>
                  <a:ext uri="{FF2B5EF4-FFF2-40B4-BE49-F238E27FC236}">
                    <a16:creationId xmlns:a16="http://schemas.microsoft.com/office/drawing/2014/main" id="{E7EF9396-B6F4-4E7F-A88D-ECFFBF6A6D9E}"/>
                  </a:ext>
                </a:extLst>
              </p:cNvPr>
              <p:cNvSpPr/>
              <p:nvPr/>
            </p:nvSpPr>
            <p:spPr>
              <a:xfrm rot="4232097">
                <a:off x="4720754" y="1774172"/>
                <a:ext cx="3989259" cy="3506544"/>
              </a:xfrm>
              <a:prstGeom prst="circularArrow">
                <a:avLst>
                  <a:gd name="adj1" fmla="val 17285"/>
                  <a:gd name="adj2" fmla="val 817767"/>
                  <a:gd name="adj3" fmla="val 20220068"/>
                  <a:gd name="adj4" fmla="val 13674065"/>
                  <a:gd name="adj5" fmla="val 13816"/>
                </a:avLst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Strzałka: kolista 11">
                <a:extLst>
                  <a:ext uri="{FF2B5EF4-FFF2-40B4-BE49-F238E27FC236}">
                    <a16:creationId xmlns:a16="http://schemas.microsoft.com/office/drawing/2014/main" id="{E63943B3-62F3-4E65-8BC8-121E621AA861}"/>
                  </a:ext>
                </a:extLst>
              </p:cNvPr>
              <p:cNvSpPr/>
              <p:nvPr/>
            </p:nvSpPr>
            <p:spPr>
              <a:xfrm rot="17588791">
                <a:off x="4634487" y="2601821"/>
                <a:ext cx="3356567" cy="3602040"/>
              </a:xfrm>
              <a:prstGeom prst="circularArrow">
                <a:avLst>
                  <a:gd name="adj1" fmla="val 17285"/>
                  <a:gd name="adj2" fmla="val 817767"/>
                  <a:gd name="adj3" fmla="val 20220068"/>
                  <a:gd name="adj4" fmla="val 14902528"/>
                  <a:gd name="adj5" fmla="val 13816"/>
                </a:avLst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Grupa 14">
                <a:extLst>
                  <a:ext uri="{FF2B5EF4-FFF2-40B4-BE49-F238E27FC236}">
                    <a16:creationId xmlns:a16="http://schemas.microsoft.com/office/drawing/2014/main" id="{10E89492-F0E1-4D71-810E-2D7089DE2B39}"/>
                  </a:ext>
                </a:extLst>
              </p:cNvPr>
              <p:cNvGrpSpPr/>
              <p:nvPr/>
            </p:nvGrpSpPr>
            <p:grpSpPr>
              <a:xfrm>
                <a:off x="881090" y="937755"/>
                <a:ext cx="8699070" cy="4841814"/>
                <a:chOff x="73325" y="1052234"/>
                <a:chExt cx="8699070" cy="4841814"/>
              </a:xfrm>
              <a:grpFill/>
            </p:grpSpPr>
            <p:sp>
              <p:nvSpPr>
                <p:cNvPr id="4" name="Strzałka: kolista 3">
                  <a:extLst>
                    <a:ext uri="{FF2B5EF4-FFF2-40B4-BE49-F238E27FC236}">
                      <a16:creationId xmlns:a16="http://schemas.microsoft.com/office/drawing/2014/main" id="{870A6785-E29A-4081-909E-EAFF0039874B}"/>
                    </a:ext>
                  </a:extLst>
                </p:cNvPr>
                <p:cNvSpPr/>
                <p:nvPr/>
              </p:nvSpPr>
              <p:spPr>
                <a:xfrm rot="19837530">
                  <a:off x="3219102" y="1605390"/>
                  <a:ext cx="3989259" cy="3506544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3674065"/>
                    <a:gd name="adj5" fmla="val 138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Strzałka: kolista 9">
                  <a:extLst>
                    <a:ext uri="{FF2B5EF4-FFF2-40B4-BE49-F238E27FC236}">
                      <a16:creationId xmlns:a16="http://schemas.microsoft.com/office/drawing/2014/main" id="{9DE398AA-FD57-4685-8064-54DC1C1E3611}"/>
                    </a:ext>
                  </a:extLst>
                </p:cNvPr>
                <p:cNvSpPr/>
                <p:nvPr/>
              </p:nvSpPr>
              <p:spPr>
                <a:xfrm rot="10036440">
                  <a:off x="3727731" y="2387504"/>
                  <a:ext cx="3989259" cy="3506544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4902528"/>
                    <a:gd name="adj5" fmla="val 138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Strzałka: kolista 12">
                  <a:extLst>
                    <a:ext uri="{FF2B5EF4-FFF2-40B4-BE49-F238E27FC236}">
                      <a16:creationId xmlns:a16="http://schemas.microsoft.com/office/drawing/2014/main" id="{42B8EAF6-93F2-4B84-8729-C94AE784048B}"/>
                    </a:ext>
                  </a:extLst>
                </p:cNvPr>
                <p:cNvSpPr/>
                <p:nvPr/>
              </p:nvSpPr>
              <p:spPr>
                <a:xfrm rot="381463" flipV="1">
                  <a:off x="73325" y="1052234"/>
                  <a:ext cx="4285302" cy="3507415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5375350"/>
                    <a:gd name="adj5" fmla="val 138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" name="Grafika 2" descr="Strzałka: lekko zakrzywiona">
                  <a:extLst>
                    <a:ext uri="{FF2B5EF4-FFF2-40B4-BE49-F238E27FC236}">
                      <a16:creationId xmlns:a16="http://schemas.microsoft.com/office/drawing/2014/main" id="{3803A2AA-B9A4-4545-B40C-CF67E64568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920" y="2185122"/>
                  <a:ext cx="2823475" cy="282347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7" name="Grupa 16">
              <a:extLst>
                <a:ext uri="{FF2B5EF4-FFF2-40B4-BE49-F238E27FC236}">
                  <a16:creationId xmlns:a16="http://schemas.microsoft.com/office/drawing/2014/main" id="{8C694A27-5A78-4440-B7B6-1FD9848F4CB0}"/>
                </a:ext>
              </a:extLst>
            </p:cNvPr>
            <p:cNvGrpSpPr/>
            <p:nvPr/>
          </p:nvGrpSpPr>
          <p:grpSpPr>
            <a:xfrm>
              <a:off x="819338" y="734449"/>
              <a:ext cx="8699070" cy="5143369"/>
              <a:chOff x="881090" y="937755"/>
              <a:chExt cx="8699070" cy="5143369"/>
            </a:xfrm>
          </p:grpSpPr>
          <p:sp>
            <p:nvSpPr>
              <p:cNvPr id="18" name="Strzałka: kolista 17">
                <a:extLst>
                  <a:ext uri="{FF2B5EF4-FFF2-40B4-BE49-F238E27FC236}">
                    <a16:creationId xmlns:a16="http://schemas.microsoft.com/office/drawing/2014/main" id="{EEE27C09-A39D-43ED-AE36-F1E7298A3311}"/>
                  </a:ext>
                </a:extLst>
              </p:cNvPr>
              <p:cNvSpPr/>
              <p:nvPr/>
            </p:nvSpPr>
            <p:spPr>
              <a:xfrm rot="4232097">
                <a:off x="4720754" y="1774172"/>
                <a:ext cx="3989259" cy="3506544"/>
              </a:xfrm>
              <a:prstGeom prst="circularArrow">
                <a:avLst>
                  <a:gd name="adj1" fmla="val 17285"/>
                  <a:gd name="adj2" fmla="val 817767"/>
                  <a:gd name="adj3" fmla="val 20220068"/>
                  <a:gd name="adj4" fmla="val 13674065"/>
                  <a:gd name="adj5" fmla="val 13816"/>
                </a:avLst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Strzałka: kolista 18">
                <a:extLst>
                  <a:ext uri="{FF2B5EF4-FFF2-40B4-BE49-F238E27FC236}">
                    <a16:creationId xmlns:a16="http://schemas.microsoft.com/office/drawing/2014/main" id="{9E16B8BC-DFE5-4F8D-8C21-943900EB2B91}"/>
                  </a:ext>
                </a:extLst>
              </p:cNvPr>
              <p:cNvSpPr/>
              <p:nvPr/>
            </p:nvSpPr>
            <p:spPr>
              <a:xfrm rot="17588791">
                <a:off x="4634487" y="2601821"/>
                <a:ext cx="3356567" cy="3602040"/>
              </a:xfrm>
              <a:prstGeom prst="circularArrow">
                <a:avLst>
                  <a:gd name="adj1" fmla="val 17285"/>
                  <a:gd name="adj2" fmla="val 817767"/>
                  <a:gd name="adj3" fmla="val 20220068"/>
                  <a:gd name="adj4" fmla="val 14902528"/>
                  <a:gd name="adj5" fmla="val 13816"/>
                </a:avLst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" name="Grupa 19">
                <a:extLst>
                  <a:ext uri="{FF2B5EF4-FFF2-40B4-BE49-F238E27FC236}">
                    <a16:creationId xmlns:a16="http://schemas.microsoft.com/office/drawing/2014/main" id="{5792EEA4-478C-4549-9C47-6248FCA2472A}"/>
                  </a:ext>
                </a:extLst>
              </p:cNvPr>
              <p:cNvGrpSpPr/>
              <p:nvPr/>
            </p:nvGrpSpPr>
            <p:grpSpPr>
              <a:xfrm>
                <a:off x="881090" y="937755"/>
                <a:ext cx="8699070" cy="4841814"/>
                <a:chOff x="73325" y="1052234"/>
                <a:chExt cx="8699070" cy="4841814"/>
              </a:xfrm>
            </p:grpSpPr>
            <p:sp>
              <p:nvSpPr>
                <p:cNvPr id="21" name="Strzałka: kolista 20">
                  <a:extLst>
                    <a:ext uri="{FF2B5EF4-FFF2-40B4-BE49-F238E27FC236}">
                      <a16:creationId xmlns:a16="http://schemas.microsoft.com/office/drawing/2014/main" id="{BF61D56F-3E67-45C7-AEB4-267B863731D5}"/>
                    </a:ext>
                  </a:extLst>
                </p:cNvPr>
                <p:cNvSpPr/>
                <p:nvPr/>
              </p:nvSpPr>
              <p:spPr>
                <a:xfrm rot="19837530">
                  <a:off x="3219102" y="1605390"/>
                  <a:ext cx="3989259" cy="3506544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3674065"/>
                    <a:gd name="adj5" fmla="val 13816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Strzałka: kolista 21">
                  <a:extLst>
                    <a:ext uri="{FF2B5EF4-FFF2-40B4-BE49-F238E27FC236}">
                      <a16:creationId xmlns:a16="http://schemas.microsoft.com/office/drawing/2014/main" id="{A31AB7C5-F4BD-47E7-897D-5B5237CED516}"/>
                    </a:ext>
                  </a:extLst>
                </p:cNvPr>
                <p:cNvSpPr/>
                <p:nvPr/>
              </p:nvSpPr>
              <p:spPr>
                <a:xfrm rot="10036440">
                  <a:off x="3727731" y="2387504"/>
                  <a:ext cx="3989259" cy="3506544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4902528"/>
                    <a:gd name="adj5" fmla="val 13816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Strzałka: kolista 22">
                  <a:extLst>
                    <a:ext uri="{FF2B5EF4-FFF2-40B4-BE49-F238E27FC236}">
                      <a16:creationId xmlns:a16="http://schemas.microsoft.com/office/drawing/2014/main" id="{97B8FDEE-159F-4911-8A20-03F679E50BDA}"/>
                    </a:ext>
                  </a:extLst>
                </p:cNvPr>
                <p:cNvSpPr/>
                <p:nvPr/>
              </p:nvSpPr>
              <p:spPr>
                <a:xfrm rot="381463" flipV="1">
                  <a:off x="73325" y="1052234"/>
                  <a:ext cx="4285302" cy="3507415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5375350"/>
                    <a:gd name="adj5" fmla="val 13816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4" name="Grafika 23" descr="Strzałka: lekko zakrzywiona">
                  <a:extLst>
                    <a:ext uri="{FF2B5EF4-FFF2-40B4-BE49-F238E27FC236}">
                      <a16:creationId xmlns:a16="http://schemas.microsoft.com/office/drawing/2014/main" id="{FCF2D6A2-1E02-4472-868D-8FFB35AAC9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920" y="2185122"/>
                  <a:ext cx="2823475" cy="282347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6" name="Grupa 25">
            <a:extLst>
              <a:ext uri="{FF2B5EF4-FFF2-40B4-BE49-F238E27FC236}">
                <a16:creationId xmlns:a16="http://schemas.microsoft.com/office/drawing/2014/main" id="{0E0124E5-D63E-419B-91BB-173A25539046}"/>
              </a:ext>
            </a:extLst>
          </p:cNvPr>
          <p:cNvGrpSpPr/>
          <p:nvPr/>
        </p:nvGrpSpPr>
        <p:grpSpPr>
          <a:xfrm>
            <a:off x="9447453" y="2251101"/>
            <a:ext cx="2523997" cy="2453162"/>
            <a:chOff x="861707" y="2858139"/>
            <a:chExt cx="2523997" cy="2453162"/>
          </a:xfrm>
        </p:grpSpPr>
        <p:grpSp>
          <p:nvGrpSpPr>
            <p:cNvPr id="27" name="Grupa 26">
              <a:extLst>
                <a:ext uri="{FF2B5EF4-FFF2-40B4-BE49-F238E27FC236}">
                  <a16:creationId xmlns:a16="http://schemas.microsoft.com/office/drawing/2014/main" id="{39D6EF77-CCD6-4BEA-90BD-E9E3F07A449A}"/>
                </a:ext>
              </a:extLst>
            </p:cNvPr>
            <p:cNvGrpSpPr/>
            <p:nvPr/>
          </p:nvGrpSpPr>
          <p:grpSpPr>
            <a:xfrm>
              <a:off x="882424" y="2974238"/>
              <a:ext cx="2503280" cy="2337063"/>
              <a:chOff x="901148" y="2166492"/>
              <a:chExt cx="2503280" cy="2337063"/>
            </a:xfrm>
          </p:grpSpPr>
          <p:pic>
            <p:nvPicPr>
              <p:cNvPr id="31" name="Grafika 30" descr="Koła zębate">
                <a:extLst>
                  <a:ext uri="{FF2B5EF4-FFF2-40B4-BE49-F238E27FC236}">
                    <a16:creationId xmlns:a16="http://schemas.microsoft.com/office/drawing/2014/main" id="{177F32B4-75CC-427C-842A-5149E8E084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846386" y="2945513"/>
                <a:ext cx="1558042" cy="1558042"/>
              </a:xfrm>
              <a:prstGeom prst="rect">
                <a:avLst/>
              </a:prstGeom>
            </p:spPr>
          </p:pic>
          <p:pic>
            <p:nvPicPr>
              <p:cNvPr id="32" name="Grafika 31" descr="Pojedyncze koło zębate">
                <a:extLst>
                  <a:ext uri="{FF2B5EF4-FFF2-40B4-BE49-F238E27FC236}">
                    <a16:creationId xmlns:a16="http://schemas.microsoft.com/office/drawing/2014/main" id="{30702EB1-E19E-4AE5-A952-6636AD5367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01148" y="2166492"/>
                <a:ext cx="1558042" cy="1558042"/>
              </a:xfrm>
              <a:prstGeom prst="rect">
                <a:avLst/>
              </a:prstGeom>
            </p:spPr>
          </p:pic>
        </p:grpSp>
        <p:grpSp>
          <p:nvGrpSpPr>
            <p:cNvPr id="28" name="Grupa 27">
              <a:extLst>
                <a:ext uri="{FF2B5EF4-FFF2-40B4-BE49-F238E27FC236}">
                  <a16:creationId xmlns:a16="http://schemas.microsoft.com/office/drawing/2014/main" id="{B5DB4A95-4C68-47E0-BBD1-BD1C2E9E51BE}"/>
                </a:ext>
              </a:extLst>
            </p:cNvPr>
            <p:cNvGrpSpPr/>
            <p:nvPr/>
          </p:nvGrpSpPr>
          <p:grpSpPr>
            <a:xfrm>
              <a:off x="861707" y="2858139"/>
              <a:ext cx="2503280" cy="2337063"/>
              <a:chOff x="901148" y="2166492"/>
              <a:chExt cx="2503280" cy="2337063"/>
            </a:xfrm>
            <a:solidFill>
              <a:schemeClr val="bg1"/>
            </a:solidFill>
          </p:grpSpPr>
          <p:pic>
            <p:nvPicPr>
              <p:cNvPr id="29" name="Grafika 28" descr="Koła zębate">
                <a:extLst>
                  <a:ext uri="{FF2B5EF4-FFF2-40B4-BE49-F238E27FC236}">
                    <a16:creationId xmlns:a16="http://schemas.microsoft.com/office/drawing/2014/main" id="{3B486982-8948-4DAF-A0ED-298E7AD7EA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846386" y="2945513"/>
                <a:ext cx="1558042" cy="1558042"/>
              </a:xfrm>
              <a:prstGeom prst="rect">
                <a:avLst/>
              </a:prstGeom>
            </p:spPr>
          </p:pic>
          <p:pic>
            <p:nvPicPr>
              <p:cNvPr id="30" name="Grafika 29" descr="Pojedyncze koło zębate">
                <a:extLst>
                  <a:ext uri="{FF2B5EF4-FFF2-40B4-BE49-F238E27FC236}">
                    <a16:creationId xmlns:a16="http://schemas.microsoft.com/office/drawing/2014/main" id="{4757B2F1-6FBB-4962-B040-D334BA3C6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01148" y="2166492"/>
                <a:ext cx="1558042" cy="1558042"/>
              </a:xfrm>
              <a:prstGeom prst="rect">
                <a:avLst/>
              </a:prstGeom>
            </p:spPr>
          </p:pic>
        </p:grpSp>
      </p:grpSp>
      <p:grpSp>
        <p:nvGrpSpPr>
          <p:cNvPr id="35" name="Grupa 34">
            <a:extLst>
              <a:ext uri="{FF2B5EF4-FFF2-40B4-BE49-F238E27FC236}">
                <a16:creationId xmlns:a16="http://schemas.microsoft.com/office/drawing/2014/main" id="{ADF4632D-6F1A-4FF7-8E9E-3FE6935A48B7}"/>
              </a:ext>
            </a:extLst>
          </p:cNvPr>
          <p:cNvGrpSpPr/>
          <p:nvPr/>
        </p:nvGrpSpPr>
        <p:grpSpPr>
          <a:xfrm>
            <a:off x="574211" y="1828650"/>
            <a:ext cx="1196530" cy="512517"/>
            <a:chOff x="626022" y="2084909"/>
            <a:chExt cx="1196530" cy="512517"/>
          </a:xfrm>
        </p:grpSpPr>
        <p:sp>
          <p:nvSpPr>
            <p:cNvPr id="33" name="Prostokąt: zaokrąglone rogi 32">
              <a:extLst>
                <a:ext uri="{FF2B5EF4-FFF2-40B4-BE49-F238E27FC236}">
                  <a16:creationId xmlns:a16="http://schemas.microsoft.com/office/drawing/2014/main" id="{AC28E6EC-5C3E-4BBD-8776-B7EB71BD445F}"/>
                </a:ext>
              </a:extLst>
            </p:cNvPr>
            <p:cNvSpPr/>
            <p:nvPr/>
          </p:nvSpPr>
          <p:spPr>
            <a:xfrm>
              <a:off x="675861" y="2143099"/>
              <a:ext cx="1146691" cy="454327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Prostokąt: zaokrąglone rogi 33">
              <a:extLst>
                <a:ext uri="{FF2B5EF4-FFF2-40B4-BE49-F238E27FC236}">
                  <a16:creationId xmlns:a16="http://schemas.microsoft.com/office/drawing/2014/main" id="{4C55121C-DFFE-489A-8DFA-0B3D73072F5A}"/>
                </a:ext>
              </a:extLst>
            </p:cNvPr>
            <p:cNvSpPr/>
            <p:nvPr/>
          </p:nvSpPr>
          <p:spPr>
            <a:xfrm>
              <a:off x="626022" y="2084909"/>
              <a:ext cx="1146691" cy="4543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36" name="Grupa 35">
            <a:extLst>
              <a:ext uri="{FF2B5EF4-FFF2-40B4-BE49-F238E27FC236}">
                <a16:creationId xmlns:a16="http://schemas.microsoft.com/office/drawing/2014/main" id="{776B8FE4-F0A9-41DF-9830-33EF22AB4C48}"/>
              </a:ext>
            </a:extLst>
          </p:cNvPr>
          <p:cNvGrpSpPr/>
          <p:nvPr/>
        </p:nvGrpSpPr>
        <p:grpSpPr>
          <a:xfrm>
            <a:off x="574211" y="4848092"/>
            <a:ext cx="1196530" cy="512517"/>
            <a:chOff x="626022" y="2084909"/>
            <a:chExt cx="1196530" cy="512517"/>
          </a:xfrm>
        </p:grpSpPr>
        <p:sp>
          <p:nvSpPr>
            <p:cNvPr id="37" name="Prostokąt: zaokrąglone rogi 36">
              <a:extLst>
                <a:ext uri="{FF2B5EF4-FFF2-40B4-BE49-F238E27FC236}">
                  <a16:creationId xmlns:a16="http://schemas.microsoft.com/office/drawing/2014/main" id="{F23F96B6-943B-4EC6-A593-5B4F774DA923}"/>
                </a:ext>
              </a:extLst>
            </p:cNvPr>
            <p:cNvSpPr/>
            <p:nvPr/>
          </p:nvSpPr>
          <p:spPr>
            <a:xfrm>
              <a:off x="675861" y="2143099"/>
              <a:ext cx="1146691" cy="454327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8" name="Prostokąt: zaokrąglone rogi 37">
              <a:extLst>
                <a:ext uri="{FF2B5EF4-FFF2-40B4-BE49-F238E27FC236}">
                  <a16:creationId xmlns:a16="http://schemas.microsoft.com/office/drawing/2014/main" id="{902D3FCE-F640-4747-8947-FB948518B0ED}"/>
                </a:ext>
              </a:extLst>
            </p:cNvPr>
            <p:cNvSpPr/>
            <p:nvPr/>
          </p:nvSpPr>
          <p:spPr>
            <a:xfrm>
              <a:off x="626022" y="2084909"/>
              <a:ext cx="1146691" cy="4543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39" name="Grupa 38">
            <a:extLst>
              <a:ext uri="{FF2B5EF4-FFF2-40B4-BE49-F238E27FC236}">
                <a16:creationId xmlns:a16="http://schemas.microsoft.com/office/drawing/2014/main" id="{8CFADE1B-6127-4196-A5A2-657A8C10B703}"/>
              </a:ext>
            </a:extLst>
          </p:cNvPr>
          <p:cNvGrpSpPr/>
          <p:nvPr/>
        </p:nvGrpSpPr>
        <p:grpSpPr>
          <a:xfrm>
            <a:off x="574211" y="2506088"/>
            <a:ext cx="1196530" cy="512517"/>
            <a:chOff x="626022" y="2084909"/>
            <a:chExt cx="1196530" cy="512517"/>
          </a:xfrm>
        </p:grpSpPr>
        <p:sp>
          <p:nvSpPr>
            <p:cNvPr id="40" name="Prostokąt: zaokrąglone rogi 39">
              <a:extLst>
                <a:ext uri="{FF2B5EF4-FFF2-40B4-BE49-F238E27FC236}">
                  <a16:creationId xmlns:a16="http://schemas.microsoft.com/office/drawing/2014/main" id="{2AFD60D8-A15F-459B-AC5A-5B428E89D891}"/>
                </a:ext>
              </a:extLst>
            </p:cNvPr>
            <p:cNvSpPr/>
            <p:nvPr/>
          </p:nvSpPr>
          <p:spPr>
            <a:xfrm>
              <a:off x="675861" y="2143099"/>
              <a:ext cx="1146691" cy="454327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Prostokąt: zaokrąglone rogi 40">
              <a:extLst>
                <a:ext uri="{FF2B5EF4-FFF2-40B4-BE49-F238E27FC236}">
                  <a16:creationId xmlns:a16="http://schemas.microsoft.com/office/drawing/2014/main" id="{14C5D276-FB4A-4E1F-A49A-29AF183DCDFB}"/>
                </a:ext>
              </a:extLst>
            </p:cNvPr>
            <p:cNvSpPr/>
            <p:nvPr/>
          </p:nvSpPr>
          <p:spPr>
            <a:xfrm>
              <a:off x="626022" y="2084909"/>
              <a:ext cx="1146691" cy="4543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42" name="Grupa 41">
            <a:extLst>
              <a:ext uri="{FF2B5EF4-FFF2-40B4-BE49-F238E27FC236}">
                <a16:creationId xmlns:a16="http://schemas.microsoft.com/office/drawing/2014/main" id="{895D51EC-D193-40AF-9C56-06BF09A7BFA3}"/>
              </a:ext>
            </a:extLst>
          </p:cNvPr>
          <p:cNvGrpSpPr/>
          <p:nvPr/>
        </p:nvGrpSpPr>
        <p:grpSpPr>
          <a:xfrm>
            <a:off x="1272651" y="3298167"/>
            <a:ext cx="1196530" cy="512517"/>
            <a:chOff x="626022" y="2084909"/>
            <a:chExt cx="1196530" cy="512517"/>
          </a:xfrm>
        </p:grpSpPr>
        <p:sp>
          <p:nvSpPr>
            <p:cNvPr id="43" name="Prostokąt: zaokrąglone rogi 42">
              <a:extLst>
                <a:ext uri="{FF2B5EF4-FFF2-40B4-BE49-F238E27FC236}">
                  <a16:creationId xmlns:a16="http://schemas.microsoft.com/office/drawing/2014/main" id="{00DCDF0E-727D-4BF5-9DF5-D8BA48A388AD}"/>
                </a:ext>
              </a:extLst>
            </p:cNvPr>
            <p:cNvSpPr/>
            <p:nvPr/>
          </p:nvSpPr>
          <p:spPr>
            <a:xfrm>
              <a:off x="675861" y="2143099"/>
              <a:ext cx="1146691" cy="454327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4" name="Prostokąt: zaokrąglone rogi 43">
              <a:extLst>
                <a:ext uri="{FF2B5EF4-FFF2-40B4-BE49-F238E27FC236}">
                  <a16:creationId xmlns:a16="http://schemas.microsoft.com/office/drawing/2014/main" id="{FD3B46F1-26CF-4D3B-8DBF-DB717B63D940}"/>
                </a:ext>
              </a:extLst>
            </p:cNvPr>
            <p:cNvSpPr/>
            <p:nvPr/>
          </p:nvSpPr>
          <p:spPr>
            <a:xfrm>
              <a:off x="626022" y="2084909"/>
              <a:ext cx="1146691" cy="4543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45" name="Grupa 44">
            <a:extLst>
              <a:ext uri="{FF2B5EF4-FFF2-40B4-BE49-F238E27FC236}">
                <a16:creationId xmlns:a16="http://schemas.microsoft.com/office/drawing/2014/main" id="{298BB48C-5163-4C6A-8B83-64444EFB2793}"/>
              </a:ext>
            </a:extLst>
          </p:cNvPr>
          <p:cNvGrpSpPr/>
          <p:nvPr/>
        </p:nvGrpSpPr>
        <p:grpSpPr>
          <a:xfrm>
            <a:off x="574211" y="4090246"/>
            <a:ext cx="1196530" cy="512517"/>
            <a:chOff x="626022" y="2084909"/>
            <a:chExt cx="1196530" cy="512517"/>
          </a:xfrm>
        </p:grpSpPr>
        <p:sp>
          <p:nvSpPr>
            <p:cNvPr id="46" name="Prostokąt: zaokrąglone rogi 45">
              <a:extLst>
                <a:ext uri="{FF2B5EF4-FFF2-40B4-BE49-F238E27FC236}">
                  <a16:creationId xmlns:a16="http://schemas.microsoft.com/office/drawing/2014/main" id="{145F991F-79B2-4564-A75F-07474B0205B0}"/>
                </a:ext>
              </a:extLst>
            </p:cNvPr>
            <p:cNvSpPr/>
            <p:nvPr/>
          </p:nvSpPr>
          <p:spPr>
            <a:xfrm>
              <a:off x="675861" y="2143099"/>
              <a:ext cx="1146691" cy="454327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Prostokąt: zaokrąglone rogi 46">
              <a:extLst>
                <a:ext uri="{FF2B5EF4-FFF2-40B4-BE49-F238E27FC236}">
                  <a16:creationId xmlns:a16="http://schemas.microsoft.com/office/drawing/2014/main" id="{BF0DB9B8-9D69-446E-B978-C039361DB19F}"/>
                </a:ext>
              </a:extLst>
            </p:cNvPr>
            <p:cNvSpPr/>
            <p:nvPr/>
          </p:nvSpPr>
          <p:spPr>
            <a:xfrm>
              <a:off x="626022" y="2084909"/>
              <a:ext cx="1146691" cy="4543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48" name="Prostokąt 47">
            <a:extLst>
              <a:ext uri="{FF2B5EF4-FFF2-40B4-BE49-F238E27FC236}">
                <a16:creationId xmlns:a16="http://schemas.microsoft.com/office/drawing/2014/main" id="{8F951DAA-A36D-48DE-8AEC-40985F34D0A5}"/>
              </a:ext>
            </a:extLst>
          </p:cNvPr>
          <p:cNvSpPr/>
          <p:nvPr/>
        </p:nvSpPr>
        <p:spPr>
          <a:xfrm>
            <a:off x="168049" y="5708398"/>
            <a:ext cx="246051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Backlog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52" name="Grupa 51">
            <a:extLst>
              <a:ext uri="{FF2B5EF4-FFF2-40B4-BE49-F238E27FC236}">
                <a16:creationId xmlns:a16="http://schemas.microsoft.com/office/drawing/2014/main" id="{15CE7E15-488C-42DD-B721-0B1FDB0D21A0}"/>
              </a:ext>
            </a:extLst>
          </p:cNvPr>
          <p:cNvGrpSpPr/>
          <p:nvPr/>
        </p:nvGrpSpPr>
        <p:grpSpPr>
          <a:xfrm>
            <a:off x="2576183" y="1565329"/>
            <a:ext cx="170068" cy="4573148"/>
            <a:chOff x="3015326" y="583457"/>
            <a:chExt cx="480862" cy="1971789"/>
          </a:xfrm>
        </p:grpSpPr>
        <p:sp>
          <p:nvSpPr>
            <p:cNvPr id="50" name="Prostokąt: zaokrąglone rogi 49">
              <a:extLst>
                <a:ext uri="{FF2B5EF4-FFF2-40B4-BE49-F238E27FC236}">
                  <a16:creationId xmlns:a16="http://schemas.microsoft.com/office/drawing/2014/main" id="{4DE2BBEE-9C5C-4C64-8633-8DB8233B0437}"/>
                </a:ext>
              </a:extLst>
            </p:cNvPr>
            <p:cNvSpPr/>
            <p:nvPr/>
          </p:nvSpPr>
          <p:spPr>
            <a:xfrm rot="5400000">
              <a:off x="2315229" y="1374287"/>
              <a:ext cx="1930895" cy="431023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1" name="Prostokąt: zaokrąglone rogi 50">
              <a:extLst>
                <a:ext uri="{FF2B5EF4-FFF2-40B4-BE49-F238E27FC236}">
                  <a16:creationId xmlns:a16="http://schemas.microsoft.com/office/drawing/2014/main" id="{1A83F949-267B-4450-ACC5-B122B596FA93}"/>
                </a:ext>
              </a:extLst>
            </p:cNvPr>
            <p:cNvSpPr/>
            <p:nvPr/>
          </p:nvSpPr>
          <p:spPr>
            <a:xfrm rot="5400000">
              <a:off x="2265390" y="1333393"/>
              <a:ext cx="1930895" cy="43102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54" name="Prostokąt 53">
            <a:extLst>
              <a:ext uri="{FF2B5EF4-FFF2-40B4-BE49-F238E27FC236}">
                <a16:creationId xmlns:a16="http://schemas.microsoft.com/office/drawing/2014/main" id="{02FA3D69-5CEA-448B-9C87-B1D6A23C1915}"/>
              </a:ext>
            </a:extLst>
          </p:cNvPr>
          <p:cNvSpPr/>
          <p:nvPr/>
        </p:nvSpPr>
        <p:spPr>
          <a:xfrm>
            <a:off x="5135923" y="5638389"/>
            <a:ext cx="246051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Sprint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5" name="Prostokąt 54">
            <a:extLst>
              <a:ext uri="{FF2B5EF4-FFF2-40B4-BE49-F238E27FC236}">
                <a16:creationId xmlns:a16="http://schemas.microsoft.com/office/drawing/2014/main" id="{A415DDD9-E35E-4133-AF5C-DB5A9E8193E8}"/>
              </a:ext>
            </a:extLst>
          </p:cNvPr>
          <p:cNvSpPr/>
          <p:nvPr/>
        </p:nvSpPr>
        <p:spPr>
          <a:xfrm>
            <a:off x="9477845" y="5638389"/>
            <a:ext cx="246051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Release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113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pic>
        <p:nvPicPr>
          <p:cNvPr id="10" name="Grafika 9" descr="Uścisk dłoni">
            <a:extLst>
              <a:ext uri="{FF2B5EF4-FFF2-40B4-BE49-F238E27FC236}">
                <a16:creationId xmlns:a16="http://schemas.microsoft.com/office/drawing/2014/main" id="{43E8A39C-E342-4A1A-895D-358E46B36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5085" y="700299"/>
            <a:ext cx="5134070" cy="5134070"/>
          </a:xfrm>
          <a:prstGeom prst="rect">
            <a:avLst/>
          </a:prstGeom>
        </p:spPr>
      </p:pic>
      <p:grpSp>
        <p:nvGrpSpPr>
          <p:cNvPr id="16" name="Grupa 15">
            <a:extLst>
              <a:ext uri="{FF2B5EF4-FFF2-40B4-BE49-F238E27FC236}">
                <a16:creationId xmlns:a16="http://schemas.microsoft.com/office/drawing/2014/main" id="{B79AE4CA-E867-44F2-9070-7D48A6C6EBD5}"/>
              </a:ext>
            </a:extLst>
          </p:cNvPr>
          <p:cNvGrpSpPr/>
          <p:nvPr/>
        </p:nvGrpSpPr>
        <p:grpSpPr>
          <a:xfrm>
            <a:off x="8959242" y="3070653"/>
            <a:ext cx="2941986" cy="2240648"/>
            <a:chOff x="9315357" y="2584728"/>
            <a:chExt cx="2941986" cy="2240648"/>
          </a:xfrm>
        </p:grpSpPr>
        <p:pic>
          <p:nvPicPr>
            <p:cNvPr id="12" name="Grafika 11" descr="Pracownik biurowy">
              <a:extLst>
                <a:ext uri="{FF2B5EF4-FFF2-40B4-BE49-F238E27FC236}">
                  <a16:creationId xmlns:a16="http://schemas.microsoft.com/office/drawing/2014/main" id="{7FF245DF-6704-4B7A-A1D6-62E8C4A78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15357" y="2584728"/>
              <a:ext cx="1365212" cy="1365212"/>
            </a:xfrm>
            <a:prstGeom prst="rect">
              <a:avLst/>
            </a:prstGeom>
          </p:spPr>
        </p:pic>
        <p:pic>
          <p:nvPicPr>
            <p:cNvPr id="13" name="Grafika 12" descr="Pracownik biurowy">
              <a:extLst>
                <a:ext uri="{FF2B5EF4-FFF2-40B4-BE49-F238E27FC236}">
                  <a16:creationId xmlns:a16="http://schemas.microsoft.com/office/drawing/2014/main" id="{71A47239-6F38-4D6B-A727-D45C3DEB5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103744" y="3460164"/>
              <a:ext cx="1365212" cy="1365212"/>
            </a:xfrm>
            <a:prstGeom prst="rect">
              <a:avLst/>
            </a:prstGeom>
          </p:spPr>
        </p:pic>
        <p:pic>
          <p:nvPicPr>
            <p:cNvPr id="14" name="Grafika 13" descr="Pracownik biurowy">
              <a:extLst>
                <a:ext uri="{FF2B5EF4-FFF2-40B4-BE49-F238E27FC236}">
                  <a16:creationId xmlns:a16="http://schemas.microsoft.com/office/drawing/2014/main" id="{803158BE-5E55-4CE5-996A-DE4F5A66B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92131" y="2900955"/>
              <a:ext cx="1365212" cy="1365212"/>
            </a:xfrm>
            <a:prstGeom prst="rect">
              <a:avLst/>
            </a:prstGeom>
          </p:spPr>
        </p:pic>
      </p:grpSp>
      <p:grpSp>
        <p:nvGrpSpPr>
          <p:cNvPr id="17" name="Grupa 16">
            <a:extLst>
              <a:ext uri="{FF2B5EF4-FFF2-40B4-BE49-F238E27FC236}">
                <a16:creationId xmlns:a16="http://schemas.microsoft.com/office/drawing/2014/main" id="{5375CA3A-B624-48D7-A463-FCC3F236962B}"/>
              </a:ext>
            </a:extLst>
          </p:cNvPr>
          <p:cNvGrpSpPr/>
          <p:nvPr/>
        </p:nvGrpSpPr>
        <p:grpSpPr>
          <a:xfrm>
            <a:off x="8853461" y="3027838"/>
            <a:ext cx="2941986" cy="2240648"/>
            <a:chOff x="9315357" y="2584728"/>
            <a:chExt cx="2941986" cy="2240648"/>
          </a:xfrm>
          <a:solidFill>
            <a:schemeClr val="bg1"/>
          </a:solidFill>
        </p:grpSpPr>
        <p:pic>
          <p:nvPicPr>
            <p:cNvPr id="18" name="Grafika 17" descr="Pracownik biurowy">
              <a:extLst>
                <a:ext uri="{FF2B5EF4-FFF2-40B4-BE49-F238E27FC236}">
                  <a16:creationId xmlns:a16="http://schemas.microsoft.com/office/drawing/2014/main" id="{62D6BFC0-61ED-460A-952A-5366CA022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315357" y="2584728"/>
              <a:ext cx="1365212" cy="1365212"/>
            </a:xfrm>
            <a:prstGeom prst="rect">
              <a:avLst/>
            </a:prstGeom>
          </p:spPr>
        </p:pic>
        <p:pic>
          <p:nvPicPr>
            <p:cNvPr id="19" name="Grafika 18" descr="Pracownik biurowy">
              <a:extLst>
                <a:ext uri="{FF2B5EF4-FFF2-40B4-BE49-F238E27FC236}">
                  <a16:creationId xmlns:a16="http://schemas.microsoft.com/office/drawing/2014/main" id="{F319ECBD-05AD-4FF7-AAF2-00C5983D9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103744" y="3460164"/>
              <a:ext cx="1365212" cy="1365212"/>
            </a:xfrm>
            <a:prstGeom prst="rect">
              <a:avLst/>
            </a:prstGeom>
          </p:spPr>
        </p:pic>
        <p:pic>
          <p:nvPicPr>
            <p:cNvPr id="20" name="Grafika 19" descr="Pracownik biurowy">
              <a:extLst>
                <a:ext uri="{FF2B5EF4-FFF2-40B4-BE49-F238E27FC236}">
                  <a16:creationId xmlns:a16="http://schemas.microsoft.com/office/drawing/2014/main" id="{07285869-8BDD-4DD3-9A06-21DE9ACE8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892131" y="2900955"/>
              <a:ext cx="1365212" cy="1365212"/>
            </a:xfrm>
            <a:prstGeom prst="rect">
              <a:avLst/>
            </a:prstGeom>
          </p:spPr>
        </p:pic>
      </p:grpSp>
      <p:pic>
        <p:nvPicPr>
          <p:cNvPr id="21" name="Grafika 20" descr="Uścisk dłoni">
            <a:extLst>
              <a:ext uri="{FF2B5EF4-FFF2-40B4-BE49-F238E27FC236}">
                <a16:creationId xmlns:a16="http://schemas.microsoft.com/office/drawing/2014/main" id="{8F69160B-4308-4826-94D4-890480B82D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84998" y="600908"/>
            <a:ext cx="5134070" cy="5134070"/>
          </a:xfrm>
          <a:prstGeom prst="rect">
            <a:avLst/>
          </a:prstGeom>
        </p:spPr>
      </p:pic>
      <p:grpSp>
        <p:nvGrpSpPr>
          <p:cNvPr id="2" name="Grupa 1">
            <a:extLst>
              <a:ext uri="{FF2B5EF4-FFF2-40B4-BE49-F238E27FC236}">
                <a16:creationId xmlns:a16="http://schemas.microsoft.com/office/drawing/2014/main" id="{5A81BD43-8992-411B-B989-8BEA45E77262}"/>
              </a:ext>
            </a:extLst>
          </p:cNvPr>
          <p:cNvGrpSpPr/>
          <p:nvPr/>
        </p:nvGrpSpPr>
        <p:grpSpPr>
          <a:xfrm>
            <a:off x="861707" y="2858139"/>
            <a:ext cx="2523997" cy="2453162"/>
            <a:chOff x="861707" y="2858139"/>
            <a:chExt cx="2523997" cy="2453162"/>
          </a:xfrm>
        </p:grpSpPr>
        <p:grpSp>
          <p:nvGrpSpPr>
            <p:cNvPr id="15" name="Grupa 14">
              <a:extLst>
                <a:ext uri="{FF2B5EF4-FFF2-40B4-BE49-F238E27FC236}">
                  <a16:creationId xmlns:a16="http://schemas.microsoft.com/office/drawing/2014/main" id="{E6368EE1-4515-432C-8043-AAA31E47CD19}"/>
                </a:ext>
              </a:extLst>
            </p:cNvPr>
            <p:cNvGrpSpPr/>
            <p:nvPr/>
          </p:nvGrpSpPr>
          <p:grpSpPr>
            <a:xfrm>
              <a:off x="882424" y="2974238"/>
              <a:ext cx="2503280" cy="2337063"/>
              <a:chOff x="901148" y="2166492"/>
              <a:chExt cx="2503280" cy="2337063"/>
            </a:xfrm>
          </p:grpSpPr>
          <p:pic>
            <p:nvPicPr>
              <p:cNvPr id="3" name="Grafika 2" descr="Koła zębate">
                <a:extLst>
                  <a:ext uri="{FF2B5EF4-FFF2-40B4-BE49-F238E27FC236}">
                    <a16:creationId xmlns:a16="http://schemas.microsoft.com/office/drawing/2014/main" id="{94B09A1F-458C-46E9-B416-502D546E3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846386" y="2945513"/>
                <a:ext cx="1558042" cy="1558042"/>
              </a:xfrm>
              <a:prstGeom prst="rect">
                <a:avLst/>
              </a:prstGeom>
            </p:spPr>
          </p:pic>
          <p:pic>
            <p:nvPicPr>
              <p:cNvPr id="6" name="Grafika 5" descr="Pojedyncze koło zębate">
                <a:extLst>
                  <a:ext uri="{FF2B5EF4-FFF2-40B4-BE49-F238E27FC236}">
                    <a16:creationId xmlns:a16="http://schemas.microsoft.com/office/drawing/2014/main" id="{C5809225-676D-43FD-ACA7-F35351E42C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01148" y="2166492"/>
                <a:ext cx="1558042" cy="1558042"/>
              </a:xfrm>
              <a:prstGeom prst="rect">
                <a:avLst/>
              </a:prstGeom>
            </p:spPr>
          </p:pic>
        </p:grpSp>
        <p:grpSp>
          <p:nvGrpSpPr>
            <p:cNvPr id="22" name="Grupa 21">
              <a:extLst>
                <a:ext uri="{FF2B5EF4-FFF2-40B4-BE49-F238E27FC236}">
                  <a16:creationId xmlns:a16="http://schemas.microsoft.com/office/drawing/2014/main" id="{1FA60A96-DD3B-4249-A8FD-06889D1000F7}"/>
                </a:ext>
              </a:extLst>
            </p:cNvPr>
            <p:cNvGrpSpPr/>
            <p:nvPr/>
          </p:nvGrpSpPr>
          <p:grpSpPr>
            <a:xfrm>
              <a:off x="861707" y="2858139"/>
              <a:ext cx="2503280" cy="2337063"/>
              <a:chOff x="901148" y="2166492"/>
              <a:chExt cx="2503280" cy="2337063"/>
            </a:xfrm>
            <a:solidFill>
              <a:schemeClr val="bg1"/>
            </a:solidFill>
          </p:grpSpPr>
          <p:pic>
            <p:nvPicPr>
              <p:cNvPr id="23" name="Grafika 22" descr="Koła zębate">
                <a:extLst>
                  <a:ext uri="{FF2B5EF4-FFF2-40B4-BE49-F238E27FC236}">
                    <a16:creationId xmlns:a16="http://schemas.microsoft.com/office/drawing/2014/main" id="{F7D551CB-0B57-4934-9549-B11C5DFA86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846386" y="2945513"/>
                <a:ext cx="1558042" cy="1558042"/>
              </a:xfrm>
              <a:prstGeom prst="rect">
                <a:avLst/>
              </a:prstGeom>
            </p:spPr>
          </p:pic>
          <p:pic>
            <p:nvPicPr>
              <p:cNvPr id="24" name="Grafika 23" descr="Pojedyncze koło zębate">
                <a:extLst>
                  <a:ext uri="{FF2B5EF4-FFF2-40B4-BE49-F238E27FC236}">
                    <a16:creationId xmlns:a16="http://schemas.microsoft.com/office/drawing/2014/main" id="{5AB7828F-3C3D-4C2E-9258-4BE0996DA1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901148" y="2166492"/>
                <a:ext cx="1558042" cy="1558042"/>
              </a:xfrm>
              <a:prstGeom prst="rect">
                <a:avLst/>
              </a:prstGeom>
            </p:spPr>
          </p:pic>
        </p:grpSp>
      </p:grpSp>
      <p:sp>
        <p:nvSpPr>
          <p:cNvPr id="25" name="Prostokąt 24">
            <a:extLst>
              <a:ext uri="{FF2B5EF4-FFF2-40B4-BE49-F238E27FC236}">
                <a16:creationId xmlns:a16="http://schemas.microsoft.com/office/drawing/2014/main" id="{7552D539-ACA4-436B-B2ED-44A4CAA474F2}"/>
              </a:ext>
            </a:extLst>
          </p:cNvPr>
          <p:cNvSpPr/>
          <p:nvPr/>
        </p:nvSpPr>
        <p:spPr>
          <a:xfrm>
            <a:off x="4909620" y="4752092"/>
            <a:ext cx="2925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Business </a:t>
            </a:r>
            <a:r>
              <a:rPr lang="pl-PL" sz="5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first</a:t>
            </a:r>
            <a:endParaRPr lang="pl-PL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0656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pic>
        <p:nvPicPr>
          <p:cNvPr id="3" name="Grafika 2" descr="Tabela">
            <a:extLst>
              <a:ext uri="{FF2B5EF4-FFF2-40B4-BE49-F238E27FC236}">
                <a16:creationId xmlns:a16="http://schemas.microsoft.com/office/drawing/2014/main" id="{1574EAB8-BE0D-43DB-ADC4-B531F8ED1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461" y="5148616"/>
            <a:ext cx="914400" cy="914400"/>
          </a:xfrm>
          <a:prstGeom prst="rect">
            <a:avLst/>
          </a:prstGeom>
        </p:spPr>
      </p:pic>
      <p:pic>
        <p:nvPicPr>
          <p:cNvPr id="6" name="Grafika 5" descr="Baza danych">
            <a:extLst>
              <a:ext uri="{FF2B5EF4-FFF2-40B4-BE49-F238E27FC236}">
                <a16:creationId xmlns:a16="http://schemas.microsoft.com/office/drawing/2014/main" id="{249913E4-6DFE-4813-AB9C-48BF876F9B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3513" y="5156290"/>
            <a:ext cx="914400" cy="914400"/>
          </a:xfrm>
          <a:prstGeom prst="rect">
            <a:avLst/>
          </a:prstGeom>
        </p:spPr>
      </p:pic>
      <p:pic>
        <p:nvPicPr>
          <p:cNvPr id="8" name="Grafika 7" descr="Dokument">
            <a:extLst>
              <a:ext uri="{FF2B5EF4-FFF2-40B4-BE49-F238E27FC236}">
                <a16:creationId xmlns:a16="http://schemas.microsoft.com/office/drawing/2014/main" id="{CE4E5B50-2B5D-41AF-8FC4-FC8DDEC4CD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7957" y="3864276"/>
            <a:ext cx="914400" cy="914400"/>
          </a:xfrm>
          <a:prstGeom prst="rect">
            <a:avLst/>
          </a:prstGeom>
        </p:spPr>
      </p:pic>
      <p:pic>
        <p:nvPicPr>
          <p:cNvPr id="12" name="Grafika 11" descr="Pobieranie z chmury">
            <a:extLst>
              <a:ext uri="{FF2B5EF4-FFF2-40B4-BE49-F238E27FC236}">
                <a16:creationId xmlns:a16="http://schemas.microsoft.com/office/drawing/2014/main" id="{6499A793-D8CE-4D94-A3E5-FC2FAECB23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685" y="2528978"/>
            <a:ext cx="914400" cy="914400"/>
          </a:xfrm>
          <a:prstGeom prst="rect">
            <a:avLst/>
          </a:prstGeom>
        </p:spPr>
      </p:pic>
      <p:pic>
        <p:nvPicPr>
          <p:cNvPr id="4" name="Grafika 3" descr="Kalendarz dzienny">
            <a:extLst>
              <a:ext uri="{FF2B5EF4-FFF2-40B4-BE49-F238E27FC236}">
                <a16:creationId xmlns:a16="http://schemas.microsoft.com/office/drawing/2014/main" id="{44FE4857-CC6D-4AE3-8438-B12D12861E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96981" y="2535962"/>
            <a:ext cx="914400" cy="914400"/>
          </a:xfrm>
          <a:prstGeom prst="rect">
            <a:avLst/>
          </a:prstGeom>
        </p:spPr>
      </p:pic>
      <p:grpSp>
        <p:nvGrpSpPr>
          <p:cNvPr id="2" name="Grupa 1">
            <a:extLst>
              <a:ext uri="{FF2B5EF4-FFF2-40B4-BE49-F238E27FC236}">
                <a16:creationId xmlns:a16="http://schemas.microsoft.com/office/drawing/2014/main" id="{AAE5D9A0-D8AA-40A4-9D1E-66499F245C9F}"/>
              </a:ext>
            </a:extLst>
          </p:cNvPr>
          <p:cNvGrpSpPr/>
          <p:nvPr/>
        </p:nvGrpSpPr>
        <p:grpSpPr>
          <a:xfrm>
            <a:off x="3408049" y="3284749"/>
            <a:ext cx="1099932" cy="1640099"/>
            <a:chOff x="3288515" y="3229776"/>
            <a:chExt cx="1099932" cy="1640099"/>
          </a:xfrm>
          <a:solidFill>
            <a:schemeClr val="tx1"/>
          </a:solidFill>
        </p:grpSpPr>
        <p:sp>
          <p:nvSpPr>
            <p:cNvPr id="9" name="Schemat blokowy: dysk magnetyczny 8">
              <a:extLst>
                <a:ext uri="{FF2B5EF4-FFF2-40B4-BE49-F238E27FC236}">
                  <a16:creationId xmlns:a16="http://schemas.microsoft.com/office/drawing/2014/main" id="{8C447BA2-C81D-440D-900A-2620E64FAA0D}"/>
                </a:ext>
              </a:extLst>
            </p:cNvPr>
            <p:cNvSpPr/>
            <p:nvPr/>
          </p:nvSpPr>
          <p:spPr>
            <a:xfrm>
              <a:off x="3288515" y="3229776"/>
              <a:ext cx="1099931" cy="410818"/>
            </a:xfrm>
            <a:prstGeom prst="flowChartMagneticDisk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Schemat blokowy: dysk magnetyczny 13">
              <a:extLst>
                <a:ext uri="{FF2B5EF4-FFF2-40B4-BE49-F238E27FC236}">
                  <a16:creationId xmlns:a16="http://schemas.microsoft.com/office/drawing/2014/main" id="{24F99C1B-AF06-4611-8CEB-9B09C2EF3DD4}"/>
                </a:ext>
              </a:extLst>
            </p:cNvPr>
            <p:cNvSpPr/>
            <p:nvPr/>
          </p:nvSpPr>
          <p:spPr>
            <a:xfrm>
              <a:off x="3288516" y="3854863"/>
              <a:ext cx="1099931" cy="410818"/>
            </a:xfrm>
            <a:prstGeom prst="flowChartMagneticDisk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Schemat blokowy: dysk magnetyczny 14">
              <a:extLst>
                <a:ext uri="{FF2B5EF4-FFF2-40B4-BE49-F238E27FC236}">
                  <a16:creationId xmlns:a16="http://schemas.microsoft.com/office/drawing/2014/main" id="{592223A3-74CC-4D9D-8C3D-D1D01AE9D903}"/>
                </a:ext>
              </a:extLst>
            </p:cNvPr>
            <p:cNvSpPr/>
            <p:nvPr/>
          </p:nvSpPr>
          <p:spPr>
            <a:xfrm>
              <a:off x="3288516" y="4459057"/>
              <a:ext cx="1099931" cy="410818"/>
            </a:xfrm>
            <a:prstGeom prst="flowChartMagneticDisk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6" name="Grupa 15">
            <a:extLst>
              <a:ext uri="{FF2B5EF4-FFF2-40B4-BE49-F238E27FC236}">
                <a16:creationId xmlns:a16="http://schemas.microsoft.com/office/drawing/2014/main" id="{E73BC741-C523-4ECF-978B-A4918D74B368}"/>
              </a:ext>
            </a:extLst>
          </p:cNvPr>
          <p:cNvGrpSpPr/>
          <p:nvPr/>
        </p:nvGrpSpPr>
        <p:grpSpPr>
          <a:xfrm>
            <a:off x="10400171" y="2618201"/>
            <a:ext cx="1392064" cy="3507835"/>
            <a:chOff x="10307140" y="2552083"/>
            <a:chExt cx="1392064" cy="3507835"/>
          </a:xfrm>
          <a:solidFill>
            <a:schemeClr val="tx1"/>
          </a:solidFill>
        </p:grpSpPr>
        <p:pic>
          <p:nvPicPr>
            <p:cNvPr id="38" name="Grafika 37" descr="Baza danych">
              <a:extLst>
                <a:ext uri="{FF2B5EF4-FFF2-40B4-BE49-F238E27FC236}">
                  <a16:creationId xmlns:a16="http://schemas.microsoft.com/office/drawing/2014/main" id="{F4E90393-76FF-4E59-8A88-D3238E71A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07140" y="2552083"/>
              <a:ext cx="1392064" cy="1078679"/>
            </a:xfrm>
            <a:prstGeom prst="rect">
              <a:avLst/>
            </a:prstGeom>
          </p:spPr>
        </p:pic>
        <p:pic>
          <p:nvPicPr>
            <p:cNvPr id="39" name="Grafika 38" descr="Baza danych">
              <a:extLst>
                <a:ext uri="{FF2B5EF4-FFF2-40B4-BE49-F238E27FC236}">
                  <a16:creationId xmlns:a16="http://schemas.microsoft.com/office/drawing/2014/main" id="{3D974693-F6C5-4EBD-B6D8-DAEB9C441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07140" y="3740160"/>
              <a:ext cx="1392064" cy="1078679"/>
            </a:xfrm>
            <a:prstGeom prst="rect">
              <a:avLst/>
            </a:prstGeom>
          </p:spPr>
        </p:pic>
        <p:pic>
          <p:nvPicPr>
            <p:cNvPr id="40" name="Grafika 39" descr="Baza danych">
              <a:extLst>
                <a:ext uri="{FF2B5EF4-FFF2-40B4-BE49-F238E27FC236}">
                  <a16:creationId xmlns:a16="http://schemas.microsoft.com/office/drawing/2014/main" id="{BD9550F6-DE5F-456C-A089-569F434E6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07140" y="4981239"/>
              <a:ext cx="1392064" cy="1078679"/>
            </a:xfrm>
            <a:prstGeom prst="rect">
              <a:avLst/>
            </a:prstGeom>
          </p:spPr>
        </p:pic>
      </p:grpSp>
      <p:pic>
        <p:nvPicPr>
          <p:cNvPr id="41" name="Grafika 40" descr="Dokument">
            <a:extLst>
              <a:ext uri="{FF2B5EF4-FFF2-40B4-BE49-F238E27FC236}">
                <a16:creationId xmlns:a16="http://schemas.microsoft.com/office/drawing/2014/main" id="{F095E350-E1AC-480D-B498-CB7B2529B23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8434" y="3794192"/>
            <a:ext cx="914400" cy="914400"/>
          </a:xfrm>
          <a:prstGeom prst="rect">
            <a:avLst/>
          </a:prstGeom>
        </p:spPr>
      </p:pic>
      <p:pic>
        <p:nvPicPr>
          <p:cNvPr id="42" name="Grafika 41" descr="Pobieranie z chmury">
            <a:extLst>
              <a:ext uri="{FF2B5EF4-FFF2-40B4-BE49-F238E27FC236}">
                <a16:creationId xmlns:a16="http://schemas.microsoft.com/office/drawing/2014/main" id="{28E5113E-56E3-40A8-87C4-61BB5AF6429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0600" y="2580576"/>
            <a:ext cx="914400" cy="914400"/>
          </a:xfrm>
          <a:prstGeom prst="rect">
            <a:avLst/>
          </a:prstGeom>
        </p:spPr>
      </p:pic>
      <p:pic>
        <p:nvPicPr>
          <p:cNvPr id="43" name="Grafika 42" descr="Kalendarz dzienny">
            <a:extLst>
              <a:ext uri="{FF2B5EF4-FFF2-40B4-BE49-F238E27FC236}">
                <a16:creationId xmlns:a16="http://schemas.microsoft.com/office/drawing/2014/main" id="{2BF003CC-5061-4B40-A0F9-5B3E666118E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535124" y="2618201"/>
            <a:ext cx="914400" cy="914400"/>
          </a:xfrm>
          <a:prstGeom prst="rect">
            <a:avLst/>
          </a:prstGeom>
        </p:spPr>
      </p:pic>
      <p:grpSp>
        <p:nvGrpSpPr>
          <p:cNvPr id="130" name="Grupa 129">
            <a:extLst>
              <a:ext uri="{FF2B5EF4-FFF2-40B4-BE49-F238E27FC236}">
                <a16:creationId xmlns:a16="http://schemas.microsoft.com/office/drawing/2014/main" id="{CBFB8C34-6BE9-4EA5-A21A-D8A97972CFED}"/>
              </a:ext>
            </a:extLst>
          </p:cNvPr>
          <p:cNvGrpSpPr/>
          <p:nvPr/>
        </p:nvGrpSpPr>
        <p:grpSpPr>
          <a:xfrm>
            <a:off x="5469428" y="3022524"/>
            <a:ext cx="1414442" cy="2880086"/>
            <a:chOff x="5361837" y="2683120"/>
            <a:chExt cx="1414442" cy="2880086"/>
          </a:xfrm>
          <a:solidFill>
            <a:schemeClr val="tx1"/>
          </a:solidFill>
        </p:grpSpPr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840F94FE-8DBD-4F85-AECD-20647E27F9F4}"/>
                </a:ext>
              </a:extLst>
            </p:cNvPr>
            <p:cNvSpPr/>
            <p:nvPr/>
          </p:nvSpPr>
          <p:spPr>
            <a:xfrm>
              <a:off x="5506654" y="3360389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" name="Prostokąt 22">
              <a:extLst>
                <a:ext uri="{FF2B5EF4-FFF2-40B4-BE49-F238E27FC236}">
                  <a16:creationId xmlns:a16="http://schemas.microsoft.com/office/drawing/2014/main" id="{3D546C18-B024-421E-A53A-AAC775B356C4}"/>
                </a:ext>
              </a:extLst>
            </p:cNvPr>
            <p:cNvSpPr/>
            <p:nvPr/>
          </p:nvSpPr>
          <p:spPr>
            <a:xfrm>
              <a:off x="5806611" y="3952634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4" name="Prostokąt 23">
              <a:extLst>
                <a:ext uri="{FF2B5EF4-FFF2-40B4-BE49-F238E27FC236}">
                  <a16:creationId xmlns:a16="http://schemas.microsoft.com/office/drawing/2014/main" id="{80C62FFC-213C-469A-A967-ED2E303F1939}"/>
                </a:ext>
              </a:extLst>
            </p:cNvPr>
            <p:cNvSpPr/>
            <p:nvPr/>
          </p:nvSpPr>
          <p:spPr>
            <a:xfrm>
              <a:off x="5685558" y="2683120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Prostokąt 24">
              <a:extLst>
                <a:ext uri="{FF2B5EF4-FFF2-40B4-BE49-F238E27FC236}">
                  <a16:creationId xmlns:a16="http://schemas.microsoft.com/office/drawing/2014/main" id="{7CC0A18D-689E-4BF0-8949-1A075553164D}"/>
                </a:ext>
              </a:extLst>
            </p:cNvPr>
            <p:cNvSpPr/>
            <p:nvPr/>
          </p:nvSpPr>
          <p:spPr>
            <a:xfrm>
              <a:off x="5361837" y="4523470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Prostokąt 25">
              <a:extLst>
                <a:ext uri="{FF2B5EF4-FFF2-40B4-BE49-F238E27FC236}">
                  <a16:creationId xmlns:a16="http://schemas.microsoft.com/office/drawing/2014/main" id="{7008C7E1-584A-4138-A297-B4849C4B3478}"/>
                </a:ext>
              </a:extLst>
            </p:cNvPr>
            <p:cNvSpPr/>
            <p:nvPr/>
          </p:nvSpPr>
          <p:spPr>
            <a:xfrm>
              <a:off x="6366587" y="3961353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7" name="Prostokąt 26">
              <a:extLst>
                <a:ext uri="{FF2B5EF4-FFF2-40B4-BE49-F238E27FC236}">
                  <a16:creationId xmlns:a16="http://schemas.microsoft.com/office/drawing/2014/main" id="{DE07E89A-3092-4385-A635-7A57DAA7F2B7}"/>
                </a:ext>
              </a:extLst>
            </p:cNvPr>
            <p:cNvSpPr/>
            <p:nvPr/>
          </p:nvSpPr>
          <p:spPr>
            <a:xfrm>
              <a:off x="6040304" y="4611967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8" name="Prostokąt 27">
              <a:extLst>
                <a:ext uri="{FF2B5EF4-FFF2-40B4-BE49-F238E27FC236}">
                  <a16:creationId xmlns:a16="http://schemas.microsoft.com/office/drawing/2014/main" id="{05D6D37A-422C-4AC8-9EE3-53E4348B2BA2}"/>
                </a:ext>
              </a:extLst>
            </p:cNvPr>
            <p:cNvSpPr/>
            <p:nvPr/>
          </p:nvSpPr>
          <p:spPr>
            <a:xfrm>
              <a:off x="6297083" y="3123496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Prostokąt 28">
              <a:extLst>
                <a:ext uri="{FF2B5EF4-FFF2-40B4-BE49-F238E27FC236}">
                  <a16:creationId xmlns:a16="http://schemas.microsoft.com/office/drawing/2014/main" id="{1FC6A00C-9945-477E-9A27-4758A3E25AEE}"/>
                </a:ext>
              </a:extLst>
            </p:cNvPr>
            <p:cNvSpPr/>
            <p:nvPr/>
          </p:nvSpPr>
          <p:spPr>
            <a:xfrm>
              <a:off x="5653761" y="5236340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Prostokąt 29">
              <a:extLst>
                <a:ext uri="{FF2B5EF4-FFF2-40B4-BE49-F238E27FC236}">
                  <a16:creationId xmlns:a16="http://schemas.microsoft.com/office/drawing/2014/main" id="{1CA690A3-23A6-47EF-8682-B96D3369AD17}"/>
                </a:ext>
              </a:extLst>
            </p:cNvPr>
            <p:cNvSpPr/>
            <p:nvPr/>
          </p:nvSpPr>
          <p:spPr>
            <a:xfrm>
              <a:off x="6418470" y="5016199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47" name="Łącznik: łamany 46">
              <a:extLst>
                <a:ext uri="{FF2B5EF4-FFF2-40B4-BE49-F238E27FC236}">
                  <a16:creationId xmlns:a16="http://schemas.microsoft.com/office/drawing/2014/main" id="{00B658A4-CAAB-4670-8804-681911AC4DDD}"/>
                </a:ext>
              </a:extLst>
            </p:cNvPr>
            <p:cNvCxnSpPr>
              <a:cxnSpLocks/>
              <a:stCxn id="24" idx="3"/>
              <a:endCxn id="28" idx="0"/>
            </p:cNvCxnSpPr>
            <p:nvPr/>
          </p:nvCxnSpPr>
          <p:spPr>
            <a:xfrm>
              <a:off x="6043367" y="2846553"/>
              <a:ext cx="432621" cy="276943"/>
            </a:xfrm>
            <a:prstGeom prst="bentConnector2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Łącznik: łamany 48">
              <a:extLst>
                <a:ext uri="{FF2B5EF4-FFF2-40B4-BE49-F238E27FC236}">
                  <a16:creationId xmlns:a16="http://schemas.microsoft.com/office/drawing/2014/main" id="{EC5E9F1D-B914-41D5-B526-25490970ADAE}"/>
                </a:ext>
              </a:extLst>
            </p:cNvPr>
            <p:cNvCxnSpPr>
              <a:cxnSpLocks/>
              <a:stCxn id="11" idx="3"/>
              <a:endCxn id="28" idx="2"/>
            </p:cNvCxnSpPr>
            <p:nvPr/>
          </p:nvCxnSpPr>
          <p:spPr>
            <a:xfrm flipV="1">
              <a:off x="5864463" y="3450362"/>
              <a:ext cx="611525" cy="73460"/>
            </a:xfrm>
            <a:prstGeom prst="bentConnector2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Łącznik: łamany 51">
              <a:extLst>
                <a:ext uri="{FF2B5EF4-FFF2-40B4-BE49-F238E27FC236}">
                  <a16:creationId xmlns:a16="http://schemas.microsoft.com/office/drawing/2014/main" id="{AF2121A5-DF5F-4139-B06E-89F19F12A043}"/>
                </a:ext>
              </a:extLst>
            </p:cNvPr>
            <p:cNvCxnSpPr>
              <a:cxnSpLocks/>
              <a:stCxn id="11" idx="2"/>
              <a:endCxn id="26" idx="0"/>
            </p:cNvCxnSpPr>
            <p:nvPr/>
          </p:nvCxnSpPr>
          <p:spPr>
            <a:xfrm rot="16200000" flipH="1">
              <a:off x="5978476" y="3394337"/>
              <a:ext cx="274098" cy="859933"/>
            </a:xfrm>
            <a:prstGeom prst="bentConnector3">
              <a:avLst>
                <a:gd name="adj1" fmla="val 50000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Łącznik: łamany 54">
              <a:extLst>
                <a:ext uri="{FF2B5EF4-FFF2-40B4-BE49-F238E27FC236}">
                  <a16:creationId xmlns:a16="http://schemas.microsoft.com/office/drawing/2014/main" id="{0B4C0AE9-45AE-4C6E-B597-CCC2E1AD7542}"/>
                </a:ext>
              </a:extLst>
            </p:cNvPr>
            <p:cNvCxnSpPr>
              <a:cxnSpLocks/>
              <a:stCxn id="11" idx="1"/>
              <a:endCxn id="23" idx="1"/>
            </p:cNvCxnSpPr>
            <p:nvPr/>
          </p:nvCxnSpPr>
          <p:spPr>
            <a:xfrm rot="10800000" flipH="1" flipV="1">
              <a:off x="5506653" y="3523821"/>
              <a:ext cx="299957" cy="592245"/>
            </a:xfrm>
            <a:prstGeom prst="bentConnector3">
              <a:avLst>
                <a:gd name="adj1" fmla="val -76211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Łącznik: łamany 57">
              <a:extLst>
                <a:ext uri="{FF2B5EF4-FFF2-40B4-BE49-F238E27FC236}">
                  <a16:creationId xmlns:a16="http://schemas.microsoft.com/office/drawing/2014/main" id="{6FE00341-877E-4D00-90E2-1B84EE2C1394}"/>
                </a:ext>
              </a:extLst>
            </p:cNvPr>
            <p:cNvCxnSpPr>
              <a:cxnSpLocks/>
              <a:stCxn id="28" idx="3"/>
              <a:endCxn id="27" idx="3"/>
            </p:cNvCxnSpPr>
            <p:nvPr/>
          </p:nvCxnSpPr>
          <p:spPr>
            <a:xfrm flipH="1">
              <a:off x="6398113" y="3286929"/>
              <a:ext cx="256779" cy="1488471"/>
            </a:xfrm>
            <a:prstGeom prst="bentConnector3">
              <a:avLst>
                <a:gd name="adj1" fmla="val -89026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Łącznik: łamany 60">
              <a:extLst>
                <a:ext uri="{FF2B5EF4-FFF2-40B4-BE49-F238E27FC236}">
                  <a16:creationId xmlns:a16="http://schemas.microsoft.com/office/drawing/2014/main" id="{1092D761-9DC7-45E2-908E-83069D7E877F}"/>
                </a:ext>
              </a:extLst>
            </p:cNvPr>
            <p:cNvCxnSpPr>
              <a:cxnSpLocks/>
              <a:stCxn id="23" idx="2"/>
              <a:endCxn id="25" idx="0"/>
            </p:cNvCxnSpPr>
            <p:nvPr/>
          </p:nvCxnSpPr>
          <p:spPr>
            <a:xfrm rot="5400000">
              <a:off x="5641144" y="4179098"/>
              <a:ext cx="243970" cy="444774"/>
            </a:xfrm>
            <a:prstGeom prst="bentConnector3">
              <a:avLst>
                <a:gd name="adj1" fmla="val 50000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Łącznik: łamany 63">
              <a:extLst>
                <a:ext uri="{FF2B5EF4-FFF2-40B4-BE49-F238E27FC236}">
                  <a16:creationId xmlns:a16="http://schemas.microsoft.com/office/drawing/2014/main" id="{55F3784A-0E6C-4D4D-8C0D-4087414F9F3B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 rot="5400000">
              <a:off x="6211361" y="4257613"/>
              <a:ext cx="362203" cy="346505"/>
            </a:xfrm>
            <a:prstGeom prst="bentConnector3">
              <a:avLst>
                <a:gd name="adj1" fmla="val 50000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Łącznik: łamany 65">
              <a:extLst>
                <a:ext uri="{FF2B5EF4-FFF2-40B4-BE49-F238E27FC236}">
                  <a16:creationId xmlns:a16="http://schemas.microsoft.com/office/drawing/2014/main" id="{1675A33E-E672-498F-94E3-628B854475EB}"/>
                </a:ext>
              </a:extLst>
            </p:cNvPr>
            <p:cNvCxnSpPr>
              <a:cxnSpLocks/>
              <a:stCxn id="27" idx="2"/>
              <a:endCxn id="29" idx="0"/>
            </p:cNvCxnSpPr>
            <p:nvPr/>
          </p:nvCxnSpPr>
          <p:spPr>
            <a:xfrm rot="5400000">
              <a:off x="5877185" y="4894315"/>
              <a:ext cx="297507" cy="386543"/>
            </a:xfrm>
            <a:prstGeom prst="bentConnector3">
              <a:avLst>
                <a:gd name="adj1" fmla="val 50000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Łącznik: łamany 68">
              <a:extLst>
                <a:ext uri="{FF2B5EF4-FFF2-40B4-BE49-F238E27FC236}">
                  <a16:creationId xmlns:a16="http://schemas.microsoft.com/office/drawing/2014/main" id="{7D664025-F0A4-467E-9D67-E6D142AD57B9}"/>
                </a:ext>
              </a:extLst>
            </p:cNvPr>
            <p:cNvCxnSpPr>
              <a:cxnSpLocks/>
              <a:stCxn id="29" idx="1"/>
              <a:endCxn id="25" idx="2"/>
            </p:cNvCxnSpPr>
            <p:nvPr/>
          </p:nvCxnSpPr>
          <p:spPr>
            <a:xfrm rot="10800000">
              <a:off x="5540743" y="4850337"/>
              <a:ext cx="113019" cy="549437"/>
            </a:xfrm>
            <a:prstGeom prst="bentConnector2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Łącznik: łamany 73">
              <a:extLst>
                <a:ext uri="{FF2B5EF4-FFF2-40B4-BE49-F238E27FC236}">
                  <a16:creationId xmlns:a16="http://schemas.microsoft.com/office/drawing/2014/main" id="{04282CDF-182D-4A4C-B138-0EC116A1A25B}"/>
                </a:ext>
              </a:extLst>
            </p:cNvPr>
            <p:cNvCxnSpPr>
              <a:cxnSpLocks/>
              <a:stCxn id="30" idx="2"/>
              <a:endCxn id="27" idx="2"/>
            </p:cNvCxnSpPr>
            <p:nvPr/>
          </p:nvCxnSpPr>
          <p:spPr>
            <a:xfrm rot="5400000" flipH="1">
              <a:off x="6206176" y="4951866"/>
              <a:ext cx="404232" cy="378166"/>
            </a:xfrm>
            <a:prstGeom prst="bentConnector3">
              <a:avLst>
                <a:gd name="adj1" fmla="val -56552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upa 128">
            <a:extLst>
              <a:ext uri="{FF2B5EF4-FFF2-40B4-BE49-F238E27FC236}">
                <a16:creationId xmlns:a16="http://schemas.microsoft.com/office/drawing/2014/main" id="{59C49FBD-3B59-4D38-A472-0855098CDD1F}"/>
              </a:ext>
            </a:extLst>
          </p:cNvPr>
          <p:cNvGrpSpPr/>
          <p:nvPr/>
        </p:nvGrpSpPr>
        <p:grpSpPr>
          <a:xfrm>
            <a:off x="7807668" y="3432184"/>
            <a:ext cx="1694317" cy="1716432"/>
            <a:chOff x="7782131" y="3091423"/>
            <a:chExt cx="1694317" cy="1716432"/>
          </a:xfrm>
          <a:solidFill>
            <a:schemeClr val="tx1"/>
          </a:solidFill>
        </p:grpSpPr>
        <p:sp>
          <p:nvSpPr>
            <p:cNvPr id="31" name="Prostokąt 30">
              <a:extLst>
                <a:ext uri="{FF2B5EF4-FFF2-40B4-BE49-F238E27FC236}">
                  <a16:creationId xmlns:a16="http://schemas.microsoft.com/office/drawing/2014/main" id="{287E55E9-8784-4E51-AE9E-BC7A450007EC}"/>
                </a:ext>
              </a:extLst>
            </p:cNvPr>
            <p:cNvSpPr/>
            <p:nvPr/>
          </p:nvSpPr>
          <p:spPr>
            <a:xfrm>
              <a:off x="7961035" y="3123496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Prostokąt 31">
              <a:extLst>
                <a:ext uri="{FF2B5EF4-FFF2-40B4-BE49-F238E27FC236}">
                  <a16:creationId xmlns:a16="http://schemas.microsoft.com/office/drawing/2014/main" id="{3AA4BBC5-1938-477F-AEA7-0FCE2CFF4845}"/>
                </a:ext>
              </a:extLst>
            </p:cNvPr>
            <p:cNvSpPr/>
            <p:nvPr/>
          </p:nvSpPr>
          <p:spPr>
            <a:xfrm>
              <a:off x="8450385" y="3815156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3" name="Prostokąt 32">
              <a:extLst>
                <a:ext uri="{FF2B5EF4-FFF2-40B4-BE49-F238E27FC236}">
                  <a16:creationId xmlns:a16="http://schemas.microsoft.com/office/drawing/2014/main" id="{1B741EF8-F59F-49B1-859F-05C69DDB9C6A}"/>
                </a:ext>
              </a:extLst>
            </p:cNvPr>
            <p:cNvSpPr/>
            <p:nvPr/>
          </p:nvSpPr>
          <p:spPr>
            <a:xfrm>
              <a:off x="7782131" y="3797920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Prostokąt 33">
              <a:extLst>
                <a:ext uri="{FF2B5EF4-FFF2-40B4-BE49-F238E27FC236}">
                  <a16:creationId xmlns:a16="http://schemas.microsoft.com/office/drawing/2014/main" id="{DFFB5F88-D9DA-42D7-AE1E-AF78C8B6D066}"/>
                </a:ext>
              </a:extLst>
            </p:cNvPr>
            <p:cNvSpPr/>
            <p:nvPr/>
          </p:nvSpPr>
          <p:spPr>
            <a:xfrm>
              <a:off x="9118639" y="3755295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5" name="Prostokąt 34">
              <a:extLst>
                <a:ext uri="{FF2B5EF4-FFF2-40B4-BE49-F238E27FC236}">
                  <a16:creationId xmlns:a16="http://schemas.microsoft.com/office/drawing/2014/main" id="{B193EC4E-1A62-4886-8395-19688FB087F3}"/>
                </a:ext>
              </a:extLst>
            </p:cNvPr>
            <p:cNvSpPr/>
            <p:nvPr/>
          </p:nvSpPr>
          <p:spPr>
            <a:xfrm>
              <a:off x="8808194" y="4480989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6" name="Prostokąt 35">
              <a:extLst>
                <a:ext uri="{FF2B5EF4-FFF2-40B4-BE49-F238E27FC236}">
                  <a16:creationId xmlns:a16="http://schemas.microsoft.com/office/drawing/2014/main" id="{868EBA6F-6F79-4BE4-8200-7BD78844E801}"/>
                </a:ext>
              </a:extLst>
            </p:cNvPr>
            <p:cNvSpPr/>
            <p:nvPr/>
          </p:nvSpPr>
          <p:spPr>
            <a:xfrm>
              <a:off x="8738822" y="3091423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7" name="Prostokąt 36">
              <a:extLst>
                <a:ext uri="{FF2B5EF4-FFF2-40B4-BE49-F238E27FC236}">
                  <a16:creationId xmlns:a16="http://schemas.microsoft.com/office/drawing/2014/main" id="{B0FD7F81-660F-4F49-B72B-E7D653915AE4}"/>
                </a:ext>
              </a:extLst>
            </p:cNvPr>
            <p:cNvSpPr/>
            <p:nvPr/>
          </p:nvSpPr>
          <p:spPr>
            <a:xfrm>
              <a:off x="8017525" y="4441341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1" name="Łącznik prosty 80">
              <a:extLst>
                <a:ext uri="{FF2B5EF4-FFF2-40B4-BE49-F238E27FC236}">
                  <a16:creationId xmlns:a16="http://schemas.microsoft.com/office/drawing/2014/main" id="{11973E30-817F-4660-B29C-1F2B96C589B5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8629290" y="4142022"/>
              <a:ext cx="357809" cy="338967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Łącznik prosty 81">
              <a:extLst>
                <a:ext uri="{FF2B5EF4-FFF2-40B4-BE49-F238E27FC236}">
                  <a16:creationId xmlns:a16="http://schemas.microsoft.com/office/drawing/2014/main" id="{95F49F2F-6348-49C0-BEE3-11624BD81B8E}"/>
                </a:ext>
              </a:extLst>
            </p:cNvPr>
            <p:cNvCxnSpPr>
              <a:cxnSpLocks/>
              <a:stCxn id="32" idx="1"/>
              <a:endCxn id="33" idx="3"/>
            </p:cNvCxnSpPr>
            <p:nvPr/>
          </p:nvCxnSpPr>
          <p:spPr>
            <a:xfrm flipH="1" flipV="1">
              <a:off x="8139940" y="3961353"/>
              <a:ext cx="310445" cy="17236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Łącznik prosty 82">
              <a:extLst>
                <a:ext uri="{FF2B5EF4-FFF2-40B4-BE49-F238E27FC236}">
                  <a16:creationId xmlns:a16="http://schemas.microsoft.com/office/drawing/2014/main" id="{3E5479E9-1943-4451-A5C0-684C1F5DFAA6}"/>
                </a:ext>
              </a:extLst>
            </p:cNvPr>
            <p:cNvCxnSpPr>
              <a:cxnSpLocks/>
              <a:stCxn id="32" idx="3"/>
              <a:endCxn id="34" idx="1"/>
            </p:cNvCxnSpPr>
            <p:nvPr/>
          </p:nvCxnSpPr>
          <p:spPr>
            <a:xfrm flipV="1">
              <a:off x="8808194" y="3918728"/>
              <a:ext cx="310445" cy="59861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Łącznik prosty 83">
              <a:extLst>
                <a:ext uri="{FF2B5EF4-FFF2-40B4-BE49-F238E27FC236}">
                  <a16:creationId xmlns:a16="http://schemas.microsoft.com/office/drawing/2014/main" id="{5FF4528E-F252-4F3D-8698-2FB4A40123E6}"/>
                </a:ext>
              </a:extLst>
            </p:cNvPr>
            <p:cNvCxnSpPr>
              <a:cxnSpLocks/>
              <a:stCxn id="32" idx="2"/>
              <a:endCxn id="37" idx="0"/>
            </p:cNvCxnSpPr>
            <p:nvPr/>
          </p:nvCxnSpPr>
          <p:spPr>
            <a:xfrm flipH="1">
              <a:off x="8196430" y="4142022"/>
              <a:ext cx="432860" cy="299319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Łącznik prosty 84">
              <a:extLst>
                <a:ext uri="{FF2B5EF4-FFF2-40B4-BE49-F238E27FC236}">
                  <a16:creationId xmlns:a16="http://schemas.microsoft.com/office/drawing/2014/main" id="{CF9CA816-10D8-42C7-A00F-2DBA61F5416D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>
              <a:off x="8139940" y="3450362"/>
              <a:ext cx="489350" cy="364794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Łącznik prosty 93">
              <a:extLst>
                <a:ext uri="{FF2B5EF4-FFF2-40B4-BE49-F238E27FC236}">
                  <a16:creationId xmlns:a16="http://schemas.microsoft.com/office/drawing/2014/main" id="{07BE5F83-9700-4F5C-94F3-C33520007B6D}"/>
                </a:ext>
              </a:extLst>
            </p:cNvPr>
            <p:cNvCxnSpPr>
              <a:cxnSpLocks/>
              <a:stCxn id="32" idx="0"/>
              <a:endCxn id="36" idx="2"/>
            </p:cNvCxnSpPr>
            <p:nvPr/>
          </p:nvCxnSpPr>
          <p:spPr>
            <a:xfrm flipV="1">
              <a:off x="8629290" y="3418289"/>
              <a:ext cx="288437" cy="396867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Prostokąt 105">
            <a:extLst>
              <a:ext uri="{FF2B5EF4-FFF2-40B4-BE49-F238E27FC236}">
                <a16:creationId xmlns:a16="http://schemas.microsoft.com/office/drawing/2014/main" id="{6ECA6AC6-0FA3-47E9-8409-28424C4A7DC3}"/>
              </a:ext>
            </a:extLst>
          </p:cNvPr>
          <p:cNvSpPr/>
          <p:nvPr/>
        </p:nvSpPr>
        <p:spPr>
          <a:xfrm>
            <a:off x="4969349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Integrated layer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9" name="Prostokąt 108">
            <a:extLst>
              <a:ext uri="{FF2B5EF4-FFF2-40B4-BE49-F238E27FC236}">
                <a16:creationId xmlns:a16="http://schemas.microsoft.com/office/drawing/2014/main" id="{F4ACCFB6-DFFD-4CC1-A01E-37B08B3BDCFD}"/>
              </a:ext>
            </a:extLst>
          </p:cNvPr>
          <p:cNvSpPr/>
          <p:nvPr/>
        </p:nvSpPr>
        <p:spPr>
          <a:xfrm>
            <a:off x="390886" y="1332386"/>
            <a:ext cx="233672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Landing area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0" name="Prostokąt 109">
            <a:extLst>
              <a:ext uri="{FF2B5EF4-FFF2-40B4-BE49-F238E27FC236}">
                <a16:creationId xmlns:a16="http://schemas.microsoft.com/office/drawing/2014/main" id="{C813C70A-C6A0-4089-AE52-5CD1B0431AF9}"/>
              </a:ext>
            </a:extLst>
          </p:cNvPr>
          <p:cNvSpPr/>
          <p:nvPr/>
        </p:nvSpPr>
        <p:spPr>
          <a:xfrm>
            <a:off x="7414414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Access layer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1" name="Prostokąt 110">
            <a:extLst>
              <a:ext uri="{FF2B5EF4-FFF2-40B4-BE49-F238E27FC236}">
                <a16:creationId xmlns:a16="http://schemas.microsoft.com/office/drawing/2014/main" id="{B7223AE2-058B-4F03-92E0-39A223981F0E}"/>
              </a:ext>
            </a:extLst>
          </p:cNvPr>
          <p:cNvSpPr/>
          <p:nvPr/>
        </p:nvSpPr>
        <p:spPr>
          <a:xfrm>
            <a:off x="9786077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 marts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2" name="Prostokąt 111">
            <a:extLst>
              <a:ext uri="{FF2B5EF4-FFF2-40B4-BE49-F238E27FC236}">
                <a16:creationId xmlns:a16="http://schemas.microsoft.com/office/drawing/2014/main" id="{D3F4ECD7-3B4F-4CE1-A85D-9C7BDE69825B}"/>
              </a:ext>
            </a:extLst>
          </p:cNvPr>
          <p:cNvSpPr/>
          <p:nvPr/>
        </p:nvSpPr>
        <p:spPr>
          <a:xfrm>
            <a:off x="2565184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Stage layer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133" name="Grupa 132">
            <a:extLst>
              <a:ext uri="{FF2B5EF4-FFF2-40B4-BE49-F238E27FC236}">
                <a16:creationId xmlns:a16="http://schemas.microsoft.com/office/drawing/2014/main" id="{2F9F27E0-EFE2-445E-A166-C1C90B3B3797}"/>
              </a:ext>
            </a:extLst>
          </p:cNvPr>
          <p:cNvGrpSpPr/>
          <p:nvPr/>
        </p:nvGrpSpPr>
        <p:grpSpPr>
          <a:xfrm>
            <a:off x="1523922" y="3863749"/>
            <a:ext cx="951773" cy="982102"/>
            <a:chOff x="1523914" y="3794192"/>
            <a:chExt cx="951773" cy="982102"/>
          </a:xfrm>
        </p:grpSpPr>
        <p:pic>
          <p:nvPicPr>
            <p:cNvPr id="10" name="Grafika 9" descr="Otwarty folder">
              <a:extLst>
                <a:ext uri="{FF2B5EF4-FFF2-40B4-BE49-F238E27FC236}">
                  <a16:creationId xmlns:a16="http://schemas.microsoft.com/office/drawing/2014/main" id="{AFBC10FB-EEEB-4B41-950C-78D45405E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561287" y="3861894"/>
              <a:ext cx="914400" cy="914400"/>
            </a:xfrm>
            <a:prstGeom prst="rect">
              <a:avLst/>
            </a:prstGeom>
          </p:spPr>
        </p:pic>
        <p:pic>
          <p:nvPicPr>
            <p:cNvPr id="132" name="Grafika 131" descr="Otwarty folder">
              <a:extLst>
                <a:ext uri="{FF2B5EF4-FFF2-40B4-BE49-F238E27FC236}">
                  <a16:creationId xmlns:a16="http://schemas.microsoft.com/office/drawing/2014/main" id="{14B98A63-CBE1-4641-822C-7A918CCD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523914" y="3794192"/>
              <a:ext cx="914400" cy="914400"/>
            </a:xfrm>
            <a:prstGeom prst="rect">
              <a:avLst/>
            </a:prstGeom>
          </p:spPr>
        </p:pic>
      </p:grpSp>
      <p:sp>
        <p:nvSpPr>
          <p:cNvPr id="134" name="Strzałka: zakrzywiona w lewo 133">
            <a:extLst>
              <a:ext uri="{FF2B5EF4-FFF2-40B4-BE49-F238E27FC236}">
                <a16:creationId xmlns:a16="http://schemas.microsoft.com/office/drawing/2014/main" id="{6F099261-F1E3-4965-A012-E4E1CD1C406F}"/>
              </a:ext>
            </a:extLst>
          </p:cNvPr>
          <p:cNvSpPr/>
          <p:nvPr/>
        </p:nvSpPr>
        <p:spPr>
          <a:xfrm rot="15329600" flipH="1">
            <a:off x="1627153" y="4074551"/>
            <a:ext cx="1382633" cy="3986783"/>
          </a:xfrm>
          <a:prstGeom prst="curvedLeftArrow">
            <a:avLst>
              <a:gd name="adj1" fmla="val 9233"/>
              <a:gd name="adj2" fmla="val 30776"/>
              <a:gd name="adj3" fmla="val 12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5" name="Strzałka: zakrzywiona w lewo 134">
            <a:extLst>
              <a:ext uri="{FF2B5EF4-FFF2-40B4-BE49-F238E27FC236}">
                <a16:creationId xmlns:a16="http://schemas.microsoft.com/office/drawing/2014/main" id="{DDDC603E-E875-4C61-B546-93C81D339DDA}"/>
              </a:ext>
            </a:extLst>
          </p:cNvPr>
          <p:cNvSpPr/>
          <p:nvPr/>
        </p:nvSpPr>
        <p:spPr>
          <a:xfrm rot="15329600">
            <a:off x="3569995" y="2020892"/>
            <a:ext cx="928838" cy="2344504"/>
          </a:xfrm>
          <a:prstGeom prst="curvedLeftArrow">
            <a:avLst>
              <a:gd name="adj1" fmla="val 17800"/>
              <a:gd name="adj2" fmla="val 30776"/>
              <a:gd name="adj3" fmla="val 257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6" name="Strzałka: zakrzywiona w lewo 135">
            <a:extLst>
              <a:ext uri="{FF2B5EF4-FFF2-40B4-BE49-F238E27FC236}">
                <a16:creationId xmlns:a16="http://schemas.microsoft.com/office/drawing/2014/main" id="{8AA5A3A1-8581-4EF3-BCDB-64A2F9C5B017}"/>
              </a:ext>
            </a:extLst>
          </p:cNvPr>
          <p:cNvSpPr/>
          <p:nvPr/>
        </p:nvSpPr>
        <p:spPr>
          <a:xfrm rot="15616987" flipH="1">
            <a:off x="6310029" y="4612877"/>
            <a:ext cx="1017052" cy="2953139"/>
          </a:xfrm>
          <a:prstGeom prst="curvedLeftArrow">
            <a:avLst>
              <a:gd name="adj1" fmla="val 17800"/>
              <a:gd name="adj2" fmla="val 30776"/>
              <a:gd name="adj3" fmla="val 257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grpSp>
        <p:nvGrpSpPr>
          <p:cNvPr id="141" name="Grupa 140">
            <a:extLst>
              <a:ext uri="{FF2B5EF4-FFF2-40B4-BE49-F238E27FC236}">
                <a16:creationId xmlns:a16="http://schemas.microsoft.com/office/drawing/2014/main" id="{5373A467-9F6F-4DF6-8645-E2112ACC5F86}"/>
              </a:ext>
            </a:extLst>
          </p:cNvPr>
          <p:cNvGrpSpPr/>
          <p:nvPr/>
        </p:nvGrpSpPr>
        <p:grpSpPr>
          <a:xfrm>
            <a:off x="9688335" y="3368191"/>
            <a:ext cx="764428" cy="1925814"/>
            <a:chOff x="9552558" y="3327131"/>
            <a:chExt cx="975708" cy="1925814"/>
          </a:xfrm>
        </p:grpSpPr>
        <p:sp>
          <p:nvSpPr>
            <p:cNvPr id="138" name="Strzałka: w górę 137">
              <a:extLst>
                <a:ext uri="{FF2B5EF4-FFF2-40B4-BE49-F238E27FC236}">
                  <a16:creationId xmlns:a16="http://schemas.microsoft.com/office/drawing/2014/main" id="{36BD046B-17F3-4DAA-84B8-A42A719E8442}"/>
                </a:ext>
              </a:extLst>
            </p:cNvPr>
            <p:cNvSpPr/>
            <p:nvPr/>
          </p:nvSpPr>
          <p:spPr>
            <a:xfrm rot="3650100">
              <a:off x="9878765" y="3035825"/>
              <a:ext cx="335689" cy="918301"/>
            </a:xfrm>
            <a:prstGeom prst="upArrow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9" name="Strzałka: w górę 138">
              <a:extLst>
                <a:ext uri="{FF2B5EF4-FFF2-40B4-BE49-F238E27FC236}">
                  <a16:creationId xmlns:a16="http://schemas.microsoft.com/office/drawing/2014/main" id="{3E8CCD7C-31F1-4A0D-B3A7-1B7EFDCAE10F}"/>
                </a:ext>
              </a:extLst>
            </p:cNvPr>
            <p:cNvSpPr/>
            <p:nvPr/>
          </p:nvSpPr>
          <p:spPr>
            <a:xfrm rot="5400000">
              <a:off x="9901271" y="3804231"/>
              <a:ext cx="335689" cy="918301"/>
            </a:xfrm>
            <a:prstGeom prst="upArrow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0" name="Strzałka: w górę 139">
              <a:extLst>
                <a:ext uri="{FF2B5EF4-FFF2-40B4-BE49-F238E27FC236}">
                  <a16:creationId xmlns:a16="http://schemas.microsoft.com/office/drawing/2014/main" id="{CA126C16-AE3B-4D3E-B532-23163AB334C0}"/>
                </a:ext>
              </a:extLst>
            </p:cNvPr>
            <p:cNvSpPr/>
            <p:nvPr/>
          </p:nvSpPr>
          <p:spPr>
            <a:xfrm rot="7761374">
              <a:off x="9843864" y="4625950"/>
              <a:ext cx="335689" cy="918301"/>
            </a:xfrm>
            <a:prstGeom prst="upArrow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pic>
        <p:nvPicPr>
          <p:cNvPr id="67" name="Grafika 66" descr="Tabela">
            <a:extLst>
              <a:ext uri="{FF2B5EF4-FFF2-40B4-BE49-F238E27FC236}">
                <a16:creationId xmlns:a16="http://schemas.microsoft.com/office/drawing/2014/main" id="{33D0B949-E9A5-4604-9B88-D524E9E5325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14979" y="5107260"/>
            <a:ext cx="914400" cy="914400"/>
          </a:xfrm>
          <a:prstGeom prst="rect">
            <a:avLst/>
          </a:prstGeom>
        </p:spPr>
      </p:pic>
      <p:pic>
        <p:nvPicPr>
          <p:cNvPr id="68" name="Grafika 67" descr="Baza danych">
            <a:extLst>
              <a:ext uri="{FF2B5EF4-FFF2-40B4-BE49-F238E27FC236}">
                <a16:creationId xmlns:a16="http://schemas.microsoft.com/office/drawing/2014/main" id="{2441C732-AF70-4CCF-B852-6931C9C1AD3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544243" y="5095031"/>
            <a:ext cx="914400" cy="914400"/>
          </a:xfrm>
          <a:prstGeom prst="rect">
            <a:avLst/>
          </a:prstGeom>
        </p:spPr>
      </p:pic>
      <p:grpSp>
        <p:nvGrpSpPr>
          <p:cNvPr id="70" name="Grupa 69">
            <a:extLst>
              <a:ext uri="{FF2B5EF4-FFF2-40B4-BE49-F238E27FC236}">
                <a16:creationId xmlns:a16="http://schemas.microsoft.com/office/drawing/2014/main" id="{271027F8-5F12-46A6-80B0-0B42364705E6}"/>
              </a:ext>
            </a:extLst>
          </p:cNvPr>
          <p:cNvGrpSpPr/>
          <p:nvPr/>
        </p:nvGrpSpPr>
        <p:grpSpPr>
          <a:xfrm>
            <a:off x="3347843" y="3214166"/>
            <a:ext cx="1099932" cy="1640099"/>
            <a:chOff x="3288515" y="3229776"/>
            <a:chExt cx="1099932" cy="1640099"/>
          </a:xfrm>
        </p:grpSpPr>
        <p:sp>
          <p:nvSpPr>
            <p:cNvPr id="71" name="Schemat blokowy: dysk magnetyczny 70">
              <a:extLst>
                <a:ext uri="{FF2B5EF4-FFF2-40B4-BE49-F238E27FC236}">
                  <a16:creationId xmlns:a16="http://schemas.microsoft.com/office/drawing/2014/main" id="{F7A79E6E-A28F-416B-A358-C20FA0D03822}"/>
                </a:ext>
              </a:extLst>
            </p:cNvPr>
            <p:cNvSpPr/>
            <p:nvPr/>
          </p:nvSpPr>
          <p:spPr>
            <a:xfrm>
              <a:off x="3288515" y="3229776"/>
              <a:ext cx="1099931" cy="410818"/>
            </a:xfrm>
            <a:prstGeom prst="flowChartMagneticDisk">
              <a:avLst/>
            </a:prstGeom>
            <a:ln>
              <a:solidFill>
                <a:srgbClr val="11CF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2" name="Schemat blokowy: dysk magnetyczny 71">
              <a:extLst>
                <a:ext uri="{FF2B5EF4-FFF2-40B4-BE49-F238E27FC236}">
                  <a16:creationId xmlns:a16="http://schemas.microsoft.com/office/drawing/2014/main" id="{8649FECE-786C-4E4B-B03B-369C9A39FFF4}"/>
                </a:ext>
              </a:extLst>
            </p:cNvPr>
            <p:cNvSpPr/>
            <p:nvPr/>
          </p:nvSpPr>
          <p:spPr>
            <a:xfrm>
              <a:off x="3288516" y="3854863"/>
              <a:ext cx="1099931" cy="410818"/>
            </a:xfrm>
            <a:prstGeom prst="flowChartMagneticDisk">
              <a:avLst/>
            </a:prstGeom>
            <a:ln>
              <a:solidFill>
                <a:srgbClr val="11CF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3" name="Schemat blokowy: dysk magnetyczny 72">
              <a:extLst>
                <a:ext uri="{FF2B5EF4-FFF2-40B4-BE49-F238E27FC236}">
                  <a16:creationId xmlns:a16="http://schemas.microsoft.com/office/drawing/2014/main" id="{0FEF7AAE-F2A1-4764-A8E2-46ED88521D7C}"/>
                </a:ext>
              </a:extLst>
            </p:cNvPr>
            <p:cNvSpPr/>
            <p:nvPr/>
          </p:nvSpPr>
          <p:spPr>
            <a:xfrm>
              <a:off x="3288516" y="4459057"/>
              <a:ext cx="1099931" cy="410818"/>
            </a:xfrm>
            <a:prstGeom prst="flowChartMagneticDisk">
              <a:avLst/>
            </a:prstGeom>
            <a:ln>
              <a:solidFill>
                <a:srgbClr val="11CF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7" name="Grupa 6">
            <a:extLst>
              <a:ext uri="{FF2B5EF4-FFF2-40B4-BE49-F238E27FC236}">
                <a16:creationId xmlns:a16="http://schemas.microsoft.com/office/drawing/2014/main" id="{5FF541F3-896A-4C0C-86A9-5B89587AD1CB}"/>
              </a:ext>
            </a:extLst>
          </p:cNvPr>
          <p:cNvGrpSpPr/>
          <p:nvPr/>
        </p:nvGrpSpPr>
        <p:grpSpPr>
          <a:xfrm>
            <a:off x="5409226" y="2956375"/>
            <a:ext cx="1414442" cy="2880086"/>
            <a:chOff x="9122168" y="332138"/>
            <a:chExt cx="1414442" cy="2880086"/>
          </a:xfrm>
        </p:grpSpPr>
        <p:sp>
          <p:nvSpPr>
            <p:cNvPr id="76" name="Prostokąt 75">
              <a:extLst>
                <a:ext uri="{FF2B5EF4-FFF2-40B4-BE49-F238E27FC236}">
                  <a16:creationId xmlns:a16="http://schemas.microsoft.com/office/drawing/2014/main" id="{D8F69916-7D4F-4D8C-92E9-B91B1A5DD592}"/>
                </a:ext>
              </a:extLst>
            </p:cNvPr>
            <p:cNvSpPr/>
            <p:nvPr/>
          </p:nvSpPr>
          <p:spPr>
            <a:xfrm>
              <a:off x="9266985" y="1009407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7" name="Prostokąt 76">
              <a:extLst>
                <a:ext uri="{FF2B5EF4-FFF2-40B4-BE49-F238E27FC236}">
                  <a16:creationId xmlns:a16="http://schemas.microsoft.com/office/drawing/2014/main" id="{A495CE9F-2055-40BD-B03F-92B755FBAD3E}"/>
                </a:ext>
              </a:extLst>
            </p:cNvPr>
            <p:cNvSpPr/>
            <p:nvPr/>
          </p:nvSpPr>
          <p:spPr>
            <a:xfrm>
              <a:off x="9566942" y="1601652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8" name="Prostokąt 77">
              <a:extLst>
                <a:ext uri="{FF2B5EF4-FFF2-40B4-BE49-F238E27FC236}">
                  <a16:creationId xmlns:a16="http://schemas.microsoft.com/office/drawing/2014/main" id="{D4E1B9A1-ACA6-4942-922F-F4BB2D02CA9C}"/>
                </a:ext>
              </a:extLst>
            </p:cNvPr>
            <p:cNvSpPr/>
            <p:nvPr/>
          </p:nvSpPr>
          <p:spPr>
            <a:xfrm>
              <a:off x="9445889" y="332138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9" name="Prostokąt 78">
              <a:extLst>
                <a:ext uri="{FF2B5EF4-FFF2-40B4-BE49-F238E27FC236}">
                  <a16:creationId xmlns:a16="http://schemas.microsoft.com/office/drawing/2014/main" id="{F11B1931-49F8-45D3-9CFC-F2630FEEC0D7}"/>
                </a:ext>
              </a:extLst>
            </p:cNvPr>
            <p:cNvSpPr/>
            <p:nvPr/>
          </p:nvSpPr>
          <p:spPr>
            <a:xfrm>
              <a:off x="9122168" y="2172488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0" name="Prostokąt 79">
              <a:extLst>
                <a:ext uri="{FF2B5EF4-FFF2-40B4-BE49-F238E27FC236}">
                  <a16:creationId xmlns:a16="http://schemas.microsoft.com/office/drawing/2014/main" id="{7409F0D1-6A0F-4F00-A049-13AB11631AB3}"/>
                </a:ext>
              </a:extLst>
            </p:cNvPr>
            <p:cNvSpPr/>
            <p:nvPr/>
          </p:nvSpPr>
          <p:spPr>
            <a:xfrm>
              <a:off x="10126918" y="1610371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6" name="Prostokąt 85">
              <a:extLst>
                <a:ext uri="{FF2B5EF4-FFF2-40B4-BE49-F238E27FC236}">
                  <a16:creationId xmlns:a16="http://schemas.microsoft.com/office/drawing/2014/main" id="{F10ECC03-CF97-448C-8F9B-99FAC1A09EFF}"/>
                </a:ext>
              </a:extLst>
            </p:cNvPr>
            <p:cNvSpPr/>
            <p:nvPr/>
          </p:nvSpPr>
          <p:spPr>
            <a:xfrm>
              <a:off x="9800635" y="2260985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7" name="Prostokąt 86">
              <a:extLst>
                <a:ext uri="{FF2B5EF4-FFF2-40B4-BE49-F238E27FC236}">
                  <a16:creationId xmlns:a16="http://schemas.microsoft.com/office/drawing/2014/main" id="{1725FA7D-6116-4336-812B-FD45FE305797}"/>
                </a:ext>
              </a:extLst>
            </p:cNvPr>
            <p:cNvSpPr/>
            <p:nvPr/>
          </p:nvSpPr>
          <p:spPr>
            <a:xfrm>
              <a:off x="10057414" y="772514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8" name="Prostokąt 87">
              <a:extLst>
                <a:ext uri="{FF2B5EF4-FFF2-40B4-BE49-F238E27FC236}">
                  <a16:creationId xmlns:a16="http://schemas.microsoft.com/office/drawing/2014/main" id="{AFB93E66-B231-4DD4-B5D4-2DDA56D50050}"/>
                </a:ext>
              </a:extLst>
            </p:cNvPr>
            <p:cNvSpPr/>
            <p:nvPr/>
          </p:nvSpPr>
          <p:spPr>
            <a:xfrm>
              <a:off x="9414092" y="2885358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9" name="Prostokąt 88">
              <a:extLst>
                <a:ext uri="{FF2B5EF4-FFF2-40B4-BE49-F238E27FC236}">
                  <a16:creationId xmlns:a16="http://schemas.microsoft.com/office/drawing/2014/main" id="{7744DE60-F394-4FC7-B578-AF723B06E50E}"/>
                </a:ext>
              </a:extLst>
            </p:cNvPr>
            <p:cNvSpPr/>
            <p:nvPr/>
          </p:nvSpPr>
          <p:spPr>
            <a:xfrm>
              <a:off x="10178801" y="2665217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3" name="Grupa 12">
            <a:extLst>
              <a:ext uri="{FF2B5EF4-FFF2-40B4-BE49-F238E27FC236}">
                <a16:creationId xmlns:a16="http://schemas.microsoft.com/office/drawing/2014/main" id="{A180D7DC-15DC-4A98-85B0-AF9680CDC7FC}"/>
              </a:ext>
            </a:extLst>
          </p:cNvPr>
          <p:cNvGrpSpPr/>
          <p:nvPr/>
        </p:nvGrpSpPr>
        <p:grpSpPr>
          <a:xfrm>
            <a:off x="7755814" y="3367202"/>
            <a:ext cx="1694317" cy="1716432"/>
            <a:chOff x="9118398" y="303118"/>
            <a:chExt cx="1694317" cy="1716432"/>
          </a:xfrm>
        </p:grpSpPr>
        <p:sp>
          <p:nvSpPr>
            <p:cNvPr id="102" name="Prostokąt 101">
              <a:extLst>
                <a:ext uri="{FF2B5EF4-FFF2-40B4-BE49-F238E27FC236}">
                  <a16:creationId xmlns:a16="http://schemas.microsoft.com/office/drawing/2014/main" id="{4F6D4EBE-F22B-418F-A2A2-A06B40085573}"/>
                </a:ext>
              </a:extLst>
            </p:cNvPr>
            <p:cNvSpPr/>
            <p:nvPr/>
          </p:nvSpPr>
          <p:spPr>
            <a:xfrm>
              <a:off x="9297302" y="335191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3" name="Prostokąt 102">
              <a:extLst>
                <a:ext uri="{FF2B5EF4-FFF2-40B4-BE49-F238E27FC236}">
                  <a16:creationId xmlns:a16="http://schemas.microsoft.com/office/drawing/2014/main" id="{FF53F948-969C-4205-90D2-5769A0C86B98}"/>
                </a:ext>
              </a:extLst>
            </p:cNvPr>
            <p:cNvSpPr/>
            <p:nvPr/>
          </p:nvSpPr>
          <p:spPr>
            <a:xfrm>
              <a:off x="9786652" y="1026851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4" name="Prostokąt 103">
              <a:extLst>
                <a:ext uri="{FF2B5EF4-FFF2-40B4-BE49-F238E27FC236}">
                  <a16:creationId xmlns:a16="http://schemas.microsoft.com/office/drawing/2014/main" id="{9897D3C6-B248-4A8D-B6CE-69A4173081DC}"/>
                </a:ext>
              </a:extLst>
            </p:cNvPr>
            <p:cNvSpPr/>
            <p:nvPr/>
          </p:nvSpPr>
          <p:spPr>
            <a:xfrm>
              <a:off x="9118398" y="1009615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5" name="Prostokąt 104">
              <a:extLst>
                <a:ext uri="{FF2B5EF4-FFF2-40B4-BE49-F238E27FC236}">
                  <a16:creationId xmlns:a16="http://schemas.microsoft.com/office/drawing/2014/main" id="{73AAB40B-F9C1-4ACE-A060-86AEC71B7385}"/>
                </a:ext>
              </a:extLst>
            </p:cNvPr>
            <p:cNvSpPr/>
            <p:nvPr/>
          </p:nvSpPr>
          <p:spPr>
            <a:xfrm>
              <a:off x="10454906" y="966990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7" name="Prostokąt 106">
              <a:extLst>
                <a:ext uri="{FF2B5EF4-FFF2-40B4-BE49-F238E27FC236}">
                  <a16:creationId xmlns:a16="http://schemas.microsoft.com/office/drawing/2014/main" id="{291E6929-A370-4133-B066-96BC80FFE0A6}"/>
                </a:ext>
              </a:extLst>
            </p:cNvPr>
            <p:cNvSpPr/>
            <p:nvPr/>
          </p:nvSpPr>
          <p:spPr>
            <a:xfrm>
              <a:off x="10144461" y="1692684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8" name="Prostokąt 107">
              <a:extLst>
                <a:ext uri="{FF2B5EF4-FFF2-40B4-BE49-F238E27FC236}">
                  <a16:creationId xmlns:a16="http://schemas.microsoft.com/office/drawing/2014/main" id="{43DC848F-874A-4AB1-9420-DD727C9222FC}"/>
                </a:ext>
              </a:extLst>
            </p:cNvPr>
            <p:cNvSpPr/>
            <p:nvPr/>
          </p:nvSpPr>
          <p:spPr>
            <a:xfrm>
              <a:off x="10075089" y="303118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3" name="Prostokąt 112">
              <a:extLst>
                <a:ext uri="{FF2B5EF4-FFF2-40B4-BE49-F238E27FC236}">
                  <a16:creationId xmlns:a16="http://schemas.microsoft.com/office/drawing/2014/main" id="{D225CD38-F8D4-415D-ACA2-D8ED23245730}"/>
                </a:ext>
              </a:extLst>
            </p:cNvPr>
            <p:cNvSpPr/>
            <p:nvPr/>
          </p:nvSpPr>
          <p:spPr>
            <a:xfrm>
              <a:off x="9353792" y="1653036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20" name="Grupa 119">
            <a:extLst>
              <a:ext uri="{FF2B5EF4-FFF2-40B4-BE49-F238E27FC236}">
                <a16:creationId xmlns:a16="http://schemas.microsoft.com/office/drawing/2014/main" id="{4658B2C2-9542-40F0-8C19-CE93C5751A3B}"/>
              </a:ext>
            </a:extLst>
          </p:cNvPr>
          <p:cNvGrpSpPr/>
          <p:nvPr/>
        </p:nvGrpSpPr>
        <p:grpSpPr>
          <a:xfrm>
            <a:off x="10363775" y="2555181"/>
            <a:ext cx="1392064" cy="3507835"/>
            <a:chOff x="10307140" y="2552083"/>
            <a:chExt cx="1392064" cy="3507835"/>
          </a:xfrm>
        </p:grpSpPr>
        <p:pic>
          <p:nvPicPr>
            <p:cNvPr id="121" name="Grafika 120" descr="Baza danych">
              <a:extLst>
                <a:ext uri="{FF2B5EF4-FFF2-40B4-BE49-F238E27FC236}">
                  <a16:creationId xmlns:a16="http://schemas.microsoft.com/office/drawing/2014/main" id="{5B2B08C0-6A89-4683-9D95-7621D7070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0307140" y="2552083"/>
              <a:ext cx="1392064" cy="1078679"/>
            </a:xfrm>
            <a:prstGeom prst="rect">
              <a:avLst/>
            </a:prstGeom>
          </p:spPr>
        </p:pic>
        <p:pic>
          <p:nvPicPr>
            <p:cNvPr id="122" name="Grafika 121" descr="Baza danych">
              <a:extLst>
                <a:ext uri="{FF2B5EF4-FFF2-40B4-BE49-F238E27FC236}">
                  <a16:creationId xmlns:a16="http://schemas.microsoft.com/office/drawing/2014/main" id="{1BBAA795-9BB9-494F-8438-C14C3EB94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0307140" y="3740160"/>
              <a:ext cx="1392064" cy="1078679"/>
            </a:xfrm>
            <a:prstGeom prst="rect">
              <a:avLst/>
            </a:prstGeom>
          </p:spPr>
        </p:pic>
        <p:pic>
          <p:nvPicPr>
            <p:cNvPr id="123" name="Grafika 122" descr="Baza danych">
              <a:extLst>
                <a:ext uri="{FF2B5EF4-FFF2-40B4-BE49-F238E27FC236}">
                  <a16:creationId xmlns:a16="http://schemas.microsoft.com/office/drawing/2014/main" id="{C080B0D2-9CDF-4E15-A5AD-ABAE9CB7E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0307140" y="4981239"/>
              <a:ext cx="1392064" cy="10786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301819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a10f9ac0-5937-4b4f-b459-96aedd9ed2c5" origin="userSelected">
  <element uid="9920fcc9-9f43-4d43-9e3e-b98a219cfd55" value=""/>
</sisl>
</file>

<file path=customXml/itemProps1.xml><?xml version="1.0" encoding="utf-8"?>
<ds:datastoreItem xmlns:ds="http://schemas.openxmlformats.org/officeDocument/2006/customXml" ds:itemID="{6E6B17AD-F850-49E7-B468-742D096BC617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69</Words>
  <Application>Microsoft Office PowerPoint</Application>
  <PresentationFormat>Panoramiczny</PresentationFormat>
  <Paragraphs>34</Paragraphs>
  <Slides>10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Grzegorz Świerniak</dc:creator>
  <cp:lastModifiedBy>Grzegorz Świerniak</cp:lastModifiedBy>
  <cp:revision>49</cp:revision>
  <dcterms:created xsi:type="dcterms:W3CDTF">2019-06-29T15:49:37Z</dcterms:created>
  <dcterms:modified xsi:type="dcterms:W3CDTF">2019-09-04T07:02:10Z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dce22733-27e8-48e1-b309-233f1385681d</vt:lpwstr>
  </property>
  <property fmtid="{D5CDD505-2E9C-101B-9397-08002B2CF9AE}" pid="3" name="bjSaver">
    <vt:lpwstr>4fG2wrFYjAqVV/nkBOAwtGQezr+ShYpH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policy="a10f9ac0-5937-4b4f-b459-96aedd9ed2c5" origin="userSelected" xmlns="http://www.boldonj</vt:lpwstr>
  </property>
  <property fmtid="{D5CDD505-2E9C-101B-9397-08002B2CF9AE}" pid="5" name="bjDocumentLabelXML-0">
    <vt:lpwstr>ames.com/2008/01/sie/internal/label"&gt;&lt;element uid="9920fcc9-9f43-4d43-9e3e-b98a219cfd55" value="" /&gt;&lt;/sisl&gt;</vt:lpwstr>
  </property>
  <property fmtid="{D5CDD505-2E9C-101B-9397-08002B2CF9AE}" pid="6" name="bjDocumentSecurityLabel">
    <vt:lpwstr>Not Classified</vt:lpwstr>
  </property>
</Properties>
</file>