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EE9"/>
    <a:srgbClr val="07A1D7"/>
    <a:srgbClr val="11CFD9"/>
    <a:srgbClr val="14E2EC"/>
    <a:srgbClr val="62F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55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73FDFF-EAE7-4F89-9172-A500DA698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CDCF-0E29-4EB9-BE68-C9D59412E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6B539-82EF-4B0A-81D6-A7AC15FDDE3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5F93-38F7-4003-BB16-15D378D0A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0F4B3-95A4-4D39-A596-E8A711E09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7517-869C-422C-8E5A-3EA762C1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9A96-36CF-49A5-9A4F-E58C3FF4985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13FD-C785-4211-B2B0-BF864DB9E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96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9.svg"/><Relationship Id="rId5" Type="http://schemas.openxmlformats.org/officeDocument/2006/relationships/image" Target="../media/image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7.svg"/><Relationship Id="rId1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67.svg"/><Relationship Id="rId12" Type="http://schemas.openxmlformats.org/officeDocument/2006/relationships/image" Target="../media/image56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59.svg"/><Relationship Id="rId10" Type="http://schemas.openxmlformats.org/officeDocument/2006/relationships/image" Target="../media/image70.png"/><Relationship Id="rId19" Type="http://schemas.openxmlformats.org/officeDocument/2006/relationships/image" Target="../media/image63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1.png"/><Relationship Id="rId21" Type="http://schemas.openxmlformats.org/officeDocument/2006/relationships/image" Target="../media/image89.sv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5" Type="http://schemas.openxmlformats.org/officeDocument/2006/relationships/image" Target="../media/image93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24" Type="http://schemas.openxmlformats.org/officeDocument/2006/relationships/image" Target="../media/image92.png"/><Relationship Id="rId5" Type="http://schemas.openxmlformats.org/officeDocument/2006/relationships/image" Target="../media/image73.svg"/><Relationship Id="rId15" Type="http://schemas.openxmlformats.org/officeDocument/2006/relationships/image" Target="../media/image83.svg"/><Relationship Id="rId23" Type="http://schemas.openxmlformats.org/officeDocument/2006/relationships/image" Target="../media/image91.sv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7.sv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31.svg"/><Relationship Id="rId34" Type="http://schemas.openxmlformats.org/officeDocument/2006/relationships/image" Target="../media/image44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35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5.sv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svg"/><Relationship Id="rId9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461" y="5148616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513" y="5156290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AAE5D9A0-D8AA-40A4-9D1E-66499F245C9F}"/>
              </a:ext>
            </a:extLst>
          </p:cNvPr>
          <p:cNvGrpSpPr/>
          <p:nvPr/>
        </p:nvGrpSpPr>
        <p:grpSpPr>
          <a:xfrm>
            <a:off x="3408049" y="3284749"/>
            <a:ext cx="1099932" cy="1640099"/>
            <a:chOff x="3288515" y="3229776"/>
            <a:chExt cx="1099932" cy="1640099"/>
          </a:xfrm>
          <a:solidFill>
            <a:schemeClr val="tx1"/>
          </a:solidFill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8C447BA2-C81D-440D-900A-2620E64FAA0D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>
              <a:extLst>
                <a:ext uri="{FF2B5EF4-FFF2-40B4-BE49-F238E27FC236}">
                  <a16:creationId xmlns:a16="http://schemas.microsoft.com/office/drawing/2014/main" id="{24F99C1B-AF06-4611-8CEB-9B09C2EF3DD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chemat blokowy: dysk magnetyczny 14">
              <a:extLst>
                <a:ext uri="{FF2B5EF4-FFF2-40B4-BE49-F238E27FC236}">
                  <a16:creationId xmlns:a16="http://schemas.microsoft.com/office/drawing/2014/main" id="{592223A3-74CC-4D9D-8C3D-D1D01AE9D903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73BC741-C523-4ECF-978B-A4918D74B368}"/>
              </a:ext>
            </a:extLst>
          </p:cNvPr>
          <p:cNvGrpSpPr/>
          <p:nvPr/>
        </p:nvGrpSpPr>
        <p:grpSpPr>
          <a:xfrm>
            <a:off x="10400171" y="2618201"/>
            <a:ext cx="1392064" cy="3507835"/>
            <a:chOff x="10307140" y="2552083"/>
            <a:chExt cx="1392064" cy="3507835"/>
          </a:xfrm>
          <a:solidFill>
            <a:schemeClr val="tx1"/>
          </a:solidFill>
        </p:grpSpPr>
        <p:pic>
          <p:nvPicPr>
            <p:cNvPr id="38" name="Grafika 37" descr="Baza danych">
              <a:extLst>
                <a:ext uri="{FF2B5EF4-FFF2-40B4-BE49-F238E27FC236}">
                  <a16:creationId xmlns:a16="http://schemas.microsoft.com/office/drawing/2014/main" id="{F4E90393-76FF-4E59-8A88-D3238E71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3D974693-F6C5-4EBD-B6D8-DAEB9C44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40" name="Grafika 39" descr="Baza danych">
              <a:extLst>
                <a:ext uri="{FF2B5EF4-FFF2-40B4-BE49-F238E27FC236}">
                  <a16:creationId xmlns:a16="http://schemas.microsoft.com/office/drawing/2014/main" id="{BD9550F6-DE5F-456C-A089-569F434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469428" y="3022524"/>
            <a:ext cx="1414442" cy="2880086"/>
            <a:chOff x="5361837" y="2683120"/>
            <a:chExt cx="1414442" cy="2880086"/>
          </a:xfrm>
          <a:solidFill>
            <a:schemeClr val="tx1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  <a:solidFill>
            <a:schemeClr val="tx1"/>
          </a:solidFill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969349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67" name="Grafika 66" descr="Tabela">
            <a:extLst>
              <a:ext uri="{FF2B5EF4-FFF2-40B4-BE49-F238E27FC236}">
                <a16:creationId xmlns:a16="http://schemas.microsoft.com/office/drawing/2014/main" id="{33D0B949-E9A5-4604-9B88-D524E9E532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979" y="5107260"/>
            <a:ext cx="914400" cy="914400"/>
          </a:xfrm>
          <a:prstGeom prst="rect">
            <a:avLst/>
          </a:prstGeom>
        </p:spPr>
      </p:pic>
      <p:pic>
        <p:nvPicPr>
          <p:cNvPr id="68" name="Grafika 67" descr="Baza danych">
            <a:extLst>
              <a:ext uri="{FF2B5EF4-FFF2-40B4-BE49-F238E27FC236}">
                <a16:creationId xmlns:a16="http://schemas.microsoft.com/office/drawing/2014/main" id="{2441C732-AF70-4CCF-B852-6931C9C1AD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44243" y="5095031"/>
            <a:ext cx="914400" cy="914400"/>
          </a:xfrm>
          <a:prstGeom prst="rect">
            <a:avLst/>
          </a:prstGeom>
        </p:spPr>
      </p:pic>
      <p:grpSp>
        <p:nvGrpSpPr>
          <p:cNvPr id="70" name="Grupa 69">
            <a:extLst>
              <a:ext uri="{FF2B5EF4-FFF2-40B4-BE49-F238E27FC236}">
                <a16:creationId xmlns:a16="http://schemas.microsoft.com/office/drawing/2014/main" id="{271027F8-5F12-46A6-80B0-0B42364705E6}"/>
              </a:ext>
            </a:extLst>
          </p:cNvPr>
          <p:cNvGrpSpPr/>
          <p:nvPr/>
        </p:nvGrpSpPr>
        <p:grpSpPr>
          <a:xfrm>
            <a:off x="3347843" y="3214166"/>
            <a:ext cx="1099932" cy="1640099"/>
            <a:chOff x="3288515" y="3229776"/>
            <a:chExt cx="1099932" cy="1640099"/>
          </a:xfrm>
        </p:grpSpPr>
        <p:sp>
          <p:nvSpPr>
            <p:cNvPr id="71" name="Schemat blokowy: dysk magnetyczny 70">
              <a:extLst>
                <a:ext uri="{FF2B5EF4-FFF2-40B4-BE49-F238E27FC236}">
                  <a16:creationId xmlns:a16="http://schemas.microsoft.com/office/drawing/2014/main" id="{F7A79E6E-A28F-416B-A358-C20FA0D03822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Schemat blokowy: dysk magnetyczny 71">
              <a:extLst>
                <a:ext uri="{FF2B5EF4-FFF2-40B4-BE49-F238E27FC236}">
                  <a16:creationId xmlns:a16="http://schemas.microsoft.com/office/drawing/2014/main" id="{8649FECE-786C-4E4B-B03B-369C9A39FFF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Schemat blokowy: dysk magnetyczny 72">
              <a:extLst>
                <a:ext uri="{FF2B5EF4-FFF2-40B4-BE49-F238E27FC236}">
                  <a16:creationId xmlns:a16="http://schemas.microsoft.com/office/drawing/2014/main" id="{0FEF7AAE-F2A1-4764-A8E2-46ED88521D7C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FF541F3-896A-4C0C-86A9-5B89587AD1CB}"/>
              </a:ext>
            </a:extLst>
          </p:cNvPr>
          <p:cNvGrpSpPr/>
          <p:nvPr/>
        </p:nvGrpSpPr>
        <p:grpSpPr>
          <a:xfrm>
            <a:off x="5409226" y="2956375"/>
            <a:ext cx="1414442" cy="2880086"/>
            <a:chOff x="9122168" y="332138"/>
            <a:chExt cx="1414442" cy="2880086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D8F69916-7D4F-4D8C-92E9-B91B1A5DD592}"/>
                </a:ext>
              </a:extLst>
            </p:cNvPr>
            <p:cNvSpPr/>
            <p:nvPr/>
          </p:nvSpPr>
          <p:spPr>
            <a:xfrm>
              <a:off x="9266985" y="100940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A495CE9F-2055-40BD-B03F-92B755FBAD3E}"/>
                </a:ext>
              </a:extLst>
            </p:cNvPr>
            <p:cNvSpPr/>
            <p:nvPr/>
          </p:nvSpPr>
          <p:spPr>
            <a:xfrm>
              <a:off x="9566942" y="1601652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D4E1B9A1-ACA6-4942-922F-F4BB2D02CA9C}"/>
                </a:ext>
              </a:extLst>
            </p:cNvPr>
            <p:cNvSpPr/>
            <p:nvPr/>
          </p:nvSpPr>
          <p:spPr>
            <a:xfrm>
              <a:off x="9445889" y="33213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F11B1931-49F8-45D3-9CFC-F2630FEEC0D7}"/>
                </a:ext>
              </a:extLst>
            </p:cNvPr>
            <p:cNvSpPr/>
            <p:nvPr/>
          </p:nvSpPr>
          <p:spPr>
            <a:xfrm>
              <a:off x="9122168" y="217248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7409F0D1-6A0F-4F00-A049-13AB11631AB3}"/>
                </a:ext>
              </a:extLst>
            </p:cNvPr>
            <p:cNvSpPr/>
            <p:nvPr/>
          </p:nvSpPr>
          <p:spPr>
            <a:xfrm>
              <a:off x="10126918" y="161037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F10ECC03-CF97-448C-8F9B-99FAC1A09EFF}"/>
                </a:ext>
              </a:extLst>
            </p:cNvPr>
            <p:cNvSpPr/>
            <p:nvPr/>
          </p:nvSpPr>
          <p:spPr>
            <a:xfrm>
              <a:off x="9800635" y="226098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1725FA7D-6116-4336-812B-FD45FE305797}"/>
                </a:ext>
              </a:extLst>
            </p:cNvPr>
            <p:cNvSpPr/>
            <p:nvPr/>
          </p:nvSpPr>
          <p:spPr>
            <a:xfrm>
              <a:off x="10057414" y="77251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AFB93E66-B231-4DD4-B5D4-2DDA56D50050}"/>
                </a:ext>
              </a:extLst>
            </p:cNvPr>
            <p:cNvSpPr/>
            <p:nvPr/>
          </p:nvSpPr>
          <p:spPr>
            <a:xfrm>
              <a:off x="9414092" y="288535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744DE60-F394-4FC7-B578-AF723B06E50E}"/>
                </a:ext>
              </a:extLst>
            </p:cNvPr>
            <p:cNvSpPr/>
            <p:nvPr/>
          </p:nvSpPr>
          <p:spPr>
            <a:xfrm>
              <a:off x="10178801" y="266521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A180D7DC-15DC-4A98-85B0-AF9680CDC7FC}"/>
              </a:ext>
            </a:extLst>
          </p:cNvPr>
          <p:cNvGrpSpPr/>
          <p:nvPr/>
        </p:nvGrpSpPr>
        <p:grpSpPr>
          <a:xfrm>
            <a:off x="7755814" y="3367202"/>
            <a:ext cx="1694317" cy="1716432"/>
            <a:chOff x="9118398" y="303118"/>
            <a:chExt cx="1694317" cy="1716432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4F6D4EBE-F22B-418F-A2A2-A06B40085573}"/>
                </a:ext>
              </a:extLst>
            </p:cNvPr>
            <p:cNvSpPr/>
            <p:nvPr/>
          </p:nvSpPr>
          <p:spPr>
            <a:xfrm>
              <a:off x="9297302" y="33519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FF53F948-969C-4205-90D2-5769A0C86B98}"/>
                </a:ext>
              </a:extLst>
            </p:cNvPr>
            <p:cNvSpPr/>
            <p:nvPr/>
          </p:nvSpPr>
          <p:spPr>
            <a:xfrm>
              <a:off x="9786652" y="102685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Prostokąt 103">
              <a:extLst>
                <a:ext uri="{FF2B5EF4-FFF2-40B4-BE49-F238E27FC236}">
                  <a16:creationId xmlns:a16="http://schemas.microsoft.com/office/drawing/2014/main" id="{9897D3C6-B248-4A8D-B6CE-69A4173081DC}"/>
                </a:ext>
              </a:extLst>
            </p:cNvPr>
            <p:cNvSpPr/>
            <p:nvPr/>
          </p:nvSpPr>
          <p:spPr>
            <a:xfrm>
              <a:off x="9118398" y="100961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73AAB40B-F9C1-4ACE-A060-86AEC71B7385}"/>
                </a:ext>
              </a:extLst>
            </p:cNvPr>
            <p:cNvSpPr/>
            <p:nvPr/>
          </p:nvSpPr>
          <p:spPr>
            <a:xfrm>
              <a:off x="10454906" y="96699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Prostokąt 106">
              <a:extLst>
                <a:ext uri="{FF2B5EF4-FFF2-40B4-BE49-F238E27FC236}">
                  <a16:creationId xmlns:a16="http://schemas.microsoft.com/office/drawing/2014/main" id="{291E6929-A370-4133-B066-96BC80FFE0A6}"/>
                </a:ext>
              </a:extLst>
            </p:cNvPr>
            <p:cNvSpPr/>
            <p:nvPr/>
          </p:nvSpPr>
          <p:spPr>
            <a:xfrm>
              <a:off x="10144461" y="169268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8" name="Prostokąt 107">
              <a:extLst>
                <a:ext uri="{FF2B5EF4-FFF2-40B4-BE49-F238E27FC236}">
                  <a16:creationId xmlns:a16="http://schemas.microsoft.com/office/drawing/2014/main" id="{43DC848F-874A-4AB1-9420-DD727C9222FC}"/>
                </a:ext>
              </a:extLst>
            </p:cNvPr>
            <p:cNvSpPr/>
            <p:nvPr/>
          </p:nvSpPr>
          <p:spPr>
            <a:xfrm>
              <a:off x="10075089" y="30311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rostokąt 112">
              <a:extLst>
                <a:ext uri="{FF2B5EF4-FFF2-40B4-BE49-F238E27FC236}">
                  <a16:creationId xmlns:a16="http://schemas.microsoft.com/office/drawing/2014/main" id="{D225CD38-F8D4-415D-ACA2-D8ED23245730}"/>
                </a:ext>
              </a:extLst>
            </p:cNvPr>
            <p:cNvSpPr/>
            <p:nvPr/>
          </p:nvSpPr>
          <p:spPr>
            <a:xfrm>
              <a:off x="9353792" y="165303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4658B2C2-9542-40F0-8C19-CE93C5751A3B}"/>
              </a:ext>
            </a:extLst>
          </p:cNvPr>
          <p:cNvGrpSpPr/>
          <p:nvPr/>
        </p:nvGrpSpPr>
        <p:grpSpPr>
          <a:xfrm>
            <a:off x="10363775" y="2555181"/>
            <a:ext cx="1392064" cy="3507835"/>
            <a:chOff x="10307140" y="2552083"/>
            <a:chExt cx="1392064" cy="3507835"/>
          </a:xfrm>
        </p:grpSpPr>
        <p:pic>
          <p:nvPicPr>
            <p:cNvPr id="121" name="Grafika 120" descr="Baza danych">
              <a:extLst>
                <a:ext uri="{FF2B5EF4-FFF2-40B4-BE49-F238E27FC236}">
                  <a16:creationId xmlns:a16="http://schemas.microsoft.com/office/drawing/2014/main" id="{5B2B08C0-6A89-4683-9D95-7621D70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122" name="Grafika 121" descr="Baza danych">
              <a:extLst>
                <a:ext uri="{FF2B5EF4-FFF2-40B4-BE49-F238E27FC236}">
                  <a16:creationId xmlns:a16="http://schemas.microsoft.com/office/drawing/2014/main" id="{1BBAA795-9BB9-494F-8438-C14C3EB9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123" name="Grafika 122" descr="Baza danych">
              <a:extLst>
                <a:ext uri="{FF2B5EF4-FFF2-40B4-BE49-F238E27FC236}">
                  <a16:creationId xmlns:a16="http://schemas.microsoft.com/office/drawing/2014/main" id="{C080B0D2-9CDF-4E15-A5AD-ABAE9CB7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B2CFEC-713F-4D74-8AF3-EE3989B1770C}"/>
              </a:ext>
            </a:extLst>
          </p:cNvPr>
          <p:cNvGrpSpPr/>
          <p:nvPr/>
        </p:nvGrpSpPr>
        <p:grpSpPr>
          <a:xfrm rot="21103357">
            <a:off x="1491047" y="3368437"/>
            <a:ext cx="2233405" cy="2339362"/>
            <a:chOff x="1143082" y="1895982"/>
            <a:chExt cx="1710810" cy="18835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A5ADE1-74B3-47C5-8762-01821939DA45}"/>
                </a:ext>
              </a:extLst>
            </p:cNvPr>
            <p:cNvCxnSpPr>
              <a:cxnSpLocks/>
            </p:cNvCxnSpPr>
            <p:nvPr/>
          </p:nvCxnSpPr>
          <p:spPr>
            <a:xfrm>
              <a:off x="1215769" y="2770769"/>
              <a:ext cx="171399" cy="6033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BDB7A9-DC05-41D0-90D9-DEF2A3777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168" y="3077936"/>
              <a:ext cx="602250" cy="31440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20DACA-1F8F-4843-A9CB-29F50ECFD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871" y="2587525"/>
              <a:ext cx="641581" cy="19471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745472-5472-49E3-9D6F-FAD89FB16E21}"/>
                </a:ext>
              </a:extLst>
            </p:cNvPr>
            <p:cNvCxnSpPr>
              <a:cxnSpLocks/>
            </p:cNvCxnSpPr>
            <p:nvPr/>
          </p:nvCxnSpPr>
          <p:spPr>
            <a:xfrm>
              <a:off x="1806255" y="2587524"/>
              <a:ext cx="183163" cy="4904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92F12A-3B22-4CD9-902B-28031148FE7D}"/>
                </a:ext>
              </a:extLst>
            </p:cNvPr>
            <p:cNvCxnSpPr>
              <a:cxnSpLocks/>
            </p:cNvCxnSpPr>
            <p:nvPr/>
          </p:nvCxnSpPr>
          <p:spPr>
            <a:xfrm>
              <a:off x="1568261" y="3292701"/>
              <a:ext cx="271191" cy="4868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F1A634-6DD0-4B57-BFD6-6D4EC8CD3F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06" y="3209415"/>
              <a:ext cx="298667" cy="5028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510A65-4763-4F68-BB73-3286D294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2813" y="3679010"/>
              <a:ext cx="229883" cy="10051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F1DDD2-1E7C-4B61-B2C6-BF776077CC9F}"/>
                </a:ext>
              </a:extLst>
            </p:cNvPr>
            <p:cNvCxnSpPr>
              <a:cxnSpLocks/>
            </p:cNvCxnSpPr>
            <p:nvPr/>
          </p:nvCxnSpPr>
          <p:spPr>
            <a:xfrm>
              <a:off x="1154664" y="2996117"/>
              <a:ext cx="86415" cy="2541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ABD91-3B56-4A73-AB25-0D80823B2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2" y="2969633"/>
              <a:ext cx="110110" cy="5296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9D4C96-9239-4A09-A9D2-F07761CD6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4556" y="3169015"/>
              <a:ext cx="110110" cy="5296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BF4679-B471-44F2-93B8-F311CAD7CDB7}"/>
                </a:ext>
              </a:extLst>
            </p:cNvPr>
            <p:cNvCxnSpPr>
              <a:cxnSpLocks/>
            </p:cNvCxnSpPr>
            <p:nvPr/>
          </p:nvCxnSpPr>
          <p:spPr>
            <a:xfrm>
              <a:off x="2367295" y="1895982"/>
              <a:ext cx="486597" cy="122719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0461E0-F9B2-4EC8-89BC-EDF587F55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260" y="2640243"/>
              <a:ext cx="68581" cy="4440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0316A3-E0C1-4F9B-8E87-44FCA7277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3074" y="2269394"/>
              <a:ext cx="68581" cy="4440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A23A54-D366-4BF0-8187-A0F4852396A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29" y="2269394"/>
              <a:ext cx="158012" cy="3930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83292-F433-4599-A38D-770A9ED2A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3759" y="2840756"/>
              <a:ext cx="250576" cy="89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58EA91-4721-4713-B3D1-D19B42642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8642" y="2737282"/>
              <a:ext cx="217764" cy="9544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83016B-E603-466B-95B9-555E8EBCD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707" y="2964534"/>
              <a:ext cx="232197" cy="548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BC7FBB-DB22-415B-8150-365D6204A8D8}"/>
                </a:ext>
              </a:extLst>
            </p:cNvPr>
            <p:cNvSpPr/>
            <p:nvPr/>
          </p:nvSpPr>
          <p:spPr>
            <a:xfrm>
              <a:off x="1823720" y="1910081"/>
              <a:ext cx="543560" cy="680720"/>
            </a:xfrm>
            <a:custGeom>
              <a:avLst/>
              <a:gdLst>
                <a:gd name="connsiteX0" fmla="*/ 543560 w 543560"/>
                <a:gd name="connsiteY0" fmla="*/ 0 h 680720"/>
                <a:gd name="connsiteX1" fmla="*/ 309880 w 543560"/>
                <a:gd name="connsiteY1" fmla="*/ 416560 h 680720"/>
                <a:gd name="connsiteX2" fmla="*/ 0 w 543560"/>
                <a:gd name="connsiteY2" fmla="*/ 680720 h 68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560" h="680720">
                  <a:moveTo>
                    <a:pt x="543560" y="0"/>
                  </a:moveTo>
                  <a:cubicBezTo>
                    <a:pt x="472016" y="151553"/>
                    <a:pt x="400473" y="303107"/>
                    <a:pt x="309880" y="416560"/>
                  </a:cubicBezTo>
                  <a:cubicBezTo>
                    <a:pt x="219287" y="530013"/>
                    <a:pt x="109643" y="605366"/>
                    <a:pt x="0" y="68072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FCA34F-0E6B-4C07-A419-CF6E19CF66C9}"/>
                </a:ext>
              </a:extLst>
            </p:cNvPr>
            <p:cNvSpPr/>
            <p:nvPr/>
          </p:nvSpPr>
          <p:spPr>
            <a:xfrm rot="4486440" flipH="1" flipV="1">
              <a:off x="2292645" y="2685507"/>
              <a:ext cx="269461" cy="834492"/>
            </a:xfrm>
            <a:custGeom>
              <a:avLst/>
              <a:gdLst>
                <a:gd name="connsiteX0" fmla="*/ 543560 w 543560"/>
                <a:gd name="connsiteY0" fmla="*/ 0 h 680720"/>
                <a:gd name="connsiteX1" fmla="*/ 309880 w 543560"/>
                <a:gd name="connsiteY1" fmla="*/ 416560 h 680720"/>
                <a:gd name="connsiteX2" fmla="*/ 0 w 543560"/>
                <a:gd name="connsiteY2" fmla="*/ 680720 h 68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560" h="680720">
                  <a:moveTo>
                    <a:pt x="543560" y="0"/>
                  </a:moveTo>
                  <a:cubicBezTo>
                    <a:pt x="472016" y="151553"/>
                    <a:pt x="400473" y="303107"/>
                    <a:pt x="309880" y="416560"/>
                  </a:cubicBezTo>
                  <a:cubicBezTo>
                    <a:pt x="219287" y="530013"/>
                    <a:pt x="109643" y="605366"/>
                    <a:pt x="0" y="68072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52170D-21D6-4EDC-85FA-B11799826E6C}"/>
                </a:ext>
              </a:extLst>
            </p:cNvPr>
            <p:cNvSpPr/>
            <p:nvPr/>
          </p:nvSpPr>
          <p:spPr>
            <a:xfrm>
              <a:off x="1891515" y="2248912"/>
              <a:ext cx="461694" cy="469491"/>
            </a:xfrm>
            <a:custGeom>
              <a:avLst/>
              <a:gdLst>
                <a:gd name="connsiteX0" fmla="*/ 543560 w 543560"/>
                <a:gd name="connsiteY0" fmla="*/ 0 h 680720"/>
                <a:gd name="connsiteX1" fmla="*/ 309880 w 543560"/>
                <a:gd name="connsiteY1" fmla="*/ 416560 h 680720"/>
                <a:gd name="connsiteX2" fmla="*/ 0 w 543560"/>
                <a:gd name="connsiteY2" fmla="*/ 680720 h 68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560" h="680720">
                  <a:moveTo>
                    <a:pt x="543560" y="0"/>
                  </a:moveTo>
                  <a:cubicBezTo>
                    <a:pt x="472016" y="151553"/>
                    <a:pt x="400473" y="303107"/>
                    <a:pt x="309880" y="416560"/>
                  </a:cubicBezTo>
                  <a:cubicBezTo>
                    <a:pt x="219287" y="530013"/>
                    <a:pt x="109643" y="605366"/>
                    <a:pt x="0" y="68072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035D4815-C151-4F75-831B-1213056D2048}"/>
                </a:ext>
              </a:extLst>
            </p:cNvPr>
            <p:cNvSpPr/>
            <p:nvPr/>
          </p:nvSpPr>
          <p:spPr>
            <a:xfrm>
              <a:off x="1341220" y="2859387"/>
              <a:ext cx="110110" cy="91440"/>
            </a:xfrm>
            <a:prstGeom prst="donu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FC8F77E7-7B8F-4C0F-BA8A-4742E8E8DFC7}"/>
                </a:ext>
              </a:extLst>
            </p:cNvPr>
            <p:cNvSpPr/>
            <p:nvPr/>
          </p:nvSpPr>
          <p:spPr>
            <a:xfrm>
              <a:off x="1332354" y="2841152"/>
              <a:ext cx="110110" cy="91440"/>
            </a:xfrm>
            <a:prstGeom prst="donu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8F7D72-53FC-4BB5-8C3B-3F76A9E02266}"/>
                </a:ext>
              </a:extLst>
            </p:cNvPr>
            <p:cNvCxnSpPr>
              <a:cxnSpLocks/>
            </p:cNvCxnSpPr>
            <p:nvPr/>
          </p:nvCxnSpPr>
          <p:spPr>
            <a:xfrm>
              <a:off x="1708783" y="3432617"/>
              <a:ext cx="172063" cy="2969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554BC8-9553-42CB-A694-89890978E51E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06" y="3342335"/>
              <a:ext cx="205856" cy="3543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9C5671-D5AB-4856-B514-8DFB8609C7C9}"/>
              </a:ext>
            </a:extLst>
          </p:cNvPr>
          <p:cNvGrpSpPr/>
          <p:nvPr/>
        </p:nvGrpSpPr>
        <p:grpSpPr>
          <a:xfrm rot="21385121">
            <a:off x="4015556" y="1244361"/>
            <a:ext cx="4103914" cy="2000119"/>
            <a:chOff x="4327731" y="1134988"/>
            <a:chExt cx="4103914" cy="2000119"/>
          </a:xfrm>
        </p:grpSpPr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3C6F57C3-B41B-4679-8487-77F101BD428D}"/>
                </a:ext>
              </a:extLst>
            </p:cNvPr>
            <p:cNvSpPr/>
            <p:nvPr/>
          </p:nvSpPr>
          <p:spPr>
            <a:xfrm rot="864119">
              <a:off x="4327731" y="1134988"/>
              <a:ext cx="4103914" cy="2000119"/>
            </a:xfrm>
            <a:prstGeom prst="wedgeRoundRectCallout">
              <a:avLst>
                <a:gd name="adj1" fmla="val -48489"/>
                <a:gd name="adj2" fmla="val 97267"/>
                <a:gd name="adj3" fmla="val 16667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9A0353-DD4A-4A57-974A-7BA7C5AFE817}"/>
                </a:ext>
              </a:extLst>
            </p:cNvPr>
            <p:cNvSpPr/>
            <p:nvPr/>
          </p:nvSpPr>
          <p:spPr>
            <a:xfrm rot="855038">
              <a:off x="4407865" y="1627215"/>
              <a:ext cx="384110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Resilience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3ADB61-F8B5-4301-8EBD-A59C190188EE}"/>
              </a:ext>
            </a:extLst>
          </p:cNvPr>
          <p:cNvGrpSpPr/>
          <p:nvPr/>
        </p:nvGrpSpPr>
        <p:grpSpPr>
          <a:xfrm rot="2662427">
            <a:off x="7492831" y="2476984"/>
            <a:ext cx="4338307" cy="2346430"/>
            <a:chOff x="5959657" y="3906349"/>
            <a:chExt cx="3567032" cy="213199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FF7DB5-AFBB-42F5-B15C-EB5C4B973726}"/>
                </a:ext>
              </a:extLst>
            </p:cNvPr>
            <p:cNvSpPr/>
            <p:nvPr/>
          </p:nvSpPr>
          <p:spPr>
            <a:xfrm>
              <a:off x="6715517" y="5052430"/>
              <a:ext cx="1966367" cy="697660"/>
            </a:xfrm>
            <a:custGeom>
              <a:avLst/>
              <a:gdLst>
                <a:gd name="connsiteX0" fmla="*/ 1966367 w 1966367"/>
                <a:gd name="connsiteY0" fmla="*/ 650280 h 697660"/>
                <a:gd name="connsiteX1" fmla="*/ 1818883 w 1966367"/>
                <a:gd name="connsiteY1" fmla="*/ 689609 h 697660"/>
                <a:gd name="connsiteX2" fmla="*/ 1415760 w 1966367"/>
                <a:gd name="connsiteY2" fmla="*/ 679776 h 697660"/>
                <a:gd name="connsiteX3" fmla="*/ 1002806 w 1966367"/>
                <a:gd name="connsiteY3" fmla="*/ 512628 h 697660"/>
                <a:gd name="connsiteX4" fmla="*/ 521025 w 1966367"/>
                <a:gd name="connsiteY4" fmla="*/ 463467 h 697660"/>
                <a:gd name="connsiteX5" fmla="*/ 39244 w 1966367"/>
                <a:gd name="connsiteY5" fmla="*/ 306151 h 697660"/>
                <a:gd name="connsiteX6" fmla="*/ 49077 w 1966367"/>
                <a:gd name="connsiteY6" fmla="*/ 158667 h 697660"/>
                <a:gd name="connsiteX7" fmla="*/ 216225 w 1966367"/>
                <a:gd name="connsiteY7" fmla="*/ 30847 h 697660"/>
                <a:gd name="connsiteX8" fmla="*/ 570186 w 1966367"/>
                <a:gd name="connsiteY8" fmla="*/ 1351 h 697660"/>
                <a:gd name="connsiteX9" fmla="*/ 1051967 w 1966367"/>
                <a:gd name="connsiteY9" fmla="*/ 60344 h 697660"/>
                <a:gd name="connsiteX10" fmla="*/ 1189618 w 1966367"/>
                <a:gd name="connsiteY10" fmla="*/ 21015 h 69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6367" h="697660">
                  <a:moveTo>
                    <a:pt x="1966367" y="650280"/>
                  </a:moveTo>
                  <a:cubicBezTo>
                    <a:pt x="1938509" y="667486"/>
                    <a:pt x="1910651" y="684693"/>
                    <a:pt x="1818883" y="689609"/>
                  </a:cubicBezTo>
                  <a:cubicBezTo>
                    <a:pt x="1727115" y="694525"/>
                    <a:pt x="1551773" y="709273"/>
                    <a:pt x="1415760" y="679776"/>
                  </a:cubicBezTo>
                  <a:cubicBezTo>
                    <a:pt x="1279747" y="650279"/>
                    <a:pt x="1151928" y="548679"/>
                    <a:pt x="1002806" y="512628"/>
                  </a:cubicBezTo>
                  <a:cubicBezTo>
                    <a:pt x="853684" y="476577"/>
                    <a:pt x="681619" y="497880"/>
                    <a:pt x="521025" y="463467"/>
                  </a:cubicBezTo>
                  <a:cubicBezTo>
                    <a:pt x="360431" y="429054"/>
                    <a:pt x="117902" y="356951"/>
                    <a:pt x="39244" y="306151"/>
                  </a:cubicBezTo>
                  <a:cubicBezTo>
                    <a:pt x="-39414" y="255351"/>
                    <a:pt x="19580" y="204551"/>
                    <a:pt x="49077" y="158667"/>
                  </a:cubicBezTo>
                  <a:cubicBezTo>
                    <a:pt x="78574" y="112783"/>
                    <a:pt x="129373" y="57066"/>
                    <a:pt x="216225" y="30847"/>
                  </a:cubicBezTo>
                  <a:cubicBezTo>
                    <a:pt x="303076" y="4628"/>
                    <a:pt x="430896" y="-3565"/>
                    <a:pt x="570186" y="1351"/>
                  </a:cubicBezTo>
                  <a:cubicBezTo>
                    <a:pt x="709476" y="6267"/>
                    <a:pt x="948728" y="57067"/>
                    <a:pt x="1051967" y="60344"/>
                  </a:cubicBezTo>
                  <a:cubicBezTo>
                    <a:pt x="1155206" y="63621"/>
                    <a:pt x="1172412" y="42318"/>
                    <a:pt x="1189618" y="2101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8D3A04-DA4A-4819-B146-BFDA3562D945}"/>
                </a:ext>
              </a:extLst>
            </p:cNvPr>
            <p:cNvSpPr/>
            <p:nvPr/>
          </p:nvSpPr>
          <p:spPr>
            <a:xfrm>
              <a:off x="6304840" y="4043700"/>
              <a:ext cx="2495032" cy="1129028"/>
            </a:xfrm>
            <a:custGeom>
              <a:avLst/>
              <a:gdLst>
                <a:gd name="connsiteX0" fmla="*/ 2482361 w 2482361"/>
                <a:gd name="connsiteY0" fmla="*/ 842933 h 1158713"/>
                <a:gd name="connsiteX1" fmla="*/ 2177561 w 2482361"/>
                <a:gd name="connsiteY1" fmla="*/ 793772 h 1158713"/>
                <a:gd name="connsiteX2" fmla="*/ 1390980 w 2482361"/>
                <a:gd name="connsiteY2" fmla="*/ 17024 h 1158713"/>
                <a:gd name="connsiteX3" fmla="*/ 437251 w 2482361"/>
                <a:gd name="connsiteY3" fmla="*/ 321824 h 1158713"/>
                <a:gd name="connsiteX4" fmla="*/ 4632 w 2482361"/>
                <a:gd name="connsiteY4" fmla="*/ 1059243 h 1158713"/>
                <a:gd name="connsiteX5" fmla="*/ 230774 w 2482361"/>
                <a:gd name="connsiteY5" fmla="*/ 1137901 h 1158713"/>
                <a:gd name="connsiteX6" fmla="*/ 574903 w 2482361"/>
                <a:gd name="connsiteY6" fmla="*/ 931424 h 1158713"/>
                <a:gd name="connsiteX7" fmla="*/ 732219 w 2482361"/>
                <a:gd name="connsiteY7" fmla="*/ 695449 h 115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2361" h="1158713">
                  <a:moveTo>
                    <a:pt x="2482361" y="842933"/>
                  </a:moveTo>
                  <a:cubicBezTo>
                    <a:pt x="2420909" y="887178"/>
                    <a:pt x="2359458" y="931424"/>
                    <a:pt x="2177561" y="793772"/>
                  </a:cubicBezTo>
                  <a:cubicBezTo>
                    <a:pt x="1995664" y="656120"/>
                    <a:pt x="1681032" y="95682"/>
                    <a:pt x="1390980" y="17024"/>
                  </a:cubicBezTo>
                  <a:cubicBezTo>
                    <a:pt x="1100928" y="-61634"/>
                    <a:pt x="668309" y="148121"/>
                    <a:pt x="437251" y="321824"/>
                  </a:cubicBezTo>
                  <a:cubicBezTo>
                    <a:pt x="206193" y="495527"/>
                    <a:pt x="39045" y="923230"/>
                    <a:pt x="4632" y="1059243"/>
                  </a:cubicBezTo>
                  <a:cubicBezTo>
                    <a:pt x="-29781" y="1195256"/>
                    <a:pt x="135729" y="1159204"/>
                    <a:pt x="230774" y="1137901"/>
                  </a:cubicBezTo>
                  <a:cubicBezTo>
                    <a:pt x="325819" y="1116598"/>
                    <a:pt x="491329" y="1005166"/>
                    <a:pt x="574903" y="931424"/>
                  </a:cubicBezTo>
                  <a:cubicBezTo>
                    <a:pt x="658477" y="857682"/>
                    <a:pt x="709277" y="726584"/>
                    <a:pt x="732219" y="695449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74A983-79B6-49A4-9FC1-E0662832C47E}"/>
                </a:ext>
              </a:extLst>
            </p:cNvPr>
            <p:cNvSpPr/>
            <p:nvPr/>
          </p:nvSpPr>
          <p:spPr>
            <a:xfrm>
              <a:off x="8604199" y="4807974"/>
              <a:ext cx="667620" cy="1229032"/>
            </a:xfrm>
            <a:custGeom>
              <a:avLst/>
              <a:gdLst>
                <a:gd name="connsiteX0" fmla="*/ 235000 w 667620"/>
                <a:gd name="connsiteY0" fmla="*/ 0 h 1229032"/>
                <a:gd name="connsiteX1" fmla="*/ 284162 w 667620"/>
                <a:gd name="connsiteY1" fmla="*/ 570271 h 1229032"/>
                <a:gd name="connsiteX2" fmla="*/ 8859 w 667620"/>
                <a:gd name="connsiteY2" fmla="*/ 1071716 h 1229032"/>
                <a:gd name="connsiteX3" fmla="*/ 667620 w 667620"/>
                <a:gd name="connsiteY3" fmla="*/ 1229032 h 122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620" h="1229032">
                  <a:moveTo>
                    <a:pt x="235000" y="0"/>
                  </a:moveTo>
                  <a:cubicBezTo>
                    <a:pt x="278426" y="195826"/>
                    <a:pt x="321852" y="391652"/>
                    <a:pt x="284162" y="570271"/>
                  </a:cubicBezTo>
                  <a:cubicBezTo>
                    <a:pt x="246472" y="748890"/>
                    <a:pt x="-55051" y="961923"/>
                    <a:pt x="8859" y="1071716"/>
                  </a:cubicBezTo>
                  <a:cubicBezTo>
                    <a:pt x="72769" y="1181509"/>
                    <a:pt x="566020" y="1214283"/>
                    <a:pt x="667620" y="1229032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64A029-4616-4CDD-AC59-EA0545D43C87}"/>
                </a:ext>
              </a:extLst>
            </p:cNvPr>
            <p:cNvSpPr/>
            <p:nvPr/>
          </p:nvSpPr>
          <p:spPr>
            <a:xfrm>
              <a:off x="8829368" y="4798142"/>
              <a:ext cx="697321" cy="1238864"/>
            </a:xfrm>
            <a:custGeom>
              <a:avLst/>
              <a:gdLst>
                <a:gd name="connsiteX0" fmla="*/ 432619 w 697321"/>
                <a:gd name="connsiteY0" fmla="*/ 1238864 h 1238864"/>
                <a:gd name="connsiteX1" fmla="*/ 619432 w 697321"/>
                <a:gd name="connsiteY1" fmla="*/ 816077 h 1238864"/>
                <a:gd name="connsiteX2" fmla="*/ 688258 w 697321"/>
                <a:gd name="connsiteY2" fmla="*/ 422787 h 1238864"/>
                <a:gd name="connsiteX3" fmla="*/ 619432 w 697321"/>
                <a:gd name="connsiteY3" fmla="*/ 127819 h 1238864"/>
                <a:gd name="connsiteX4" fmla="*/ 0 w 697321"/>
                <a:gd name="connsiteY4" fmla="*/ 0 h 123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321" h="1238864">
                  <a:moveTo>
                    <a:pt x="432619" y="1238864"/>
                  </a:moveTo>
                  <a:cubicBezTo>
                    <a:pt x="504722" y="1095477"/>
                    <a:pt x="576826" y="952090"/>
                    <a:pt x="619432" y="816077"/>
                  </a:cubicBezTo>
                  <a:cubicBezTo>
                    <a:pt x="662039" y="680064"/>
                    <a:pt x="688258" y="537497"/>
                    <a:pt x="688258" y="422787"/>
                  </a:cubicBezTo>
                  <a:cubicBezTo>
                    <a:pt x="688258" y="308077"/>
                    <a:pt x="734142" y="198283"/>
                    <a:pt x="619432" y="127819"/>
                  </a:cubicBezTo>
                  <a:cubicBezTo>
                    <a:pt x="504722" y="57354"/>
                    <a:pt x="136013" y="140929"/>
                    <a:pt x="0" y="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4D13E0-0BAA-4C14-8D1A-171B2BF0F483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040797" y="4188152"/>
              <a:ext cx="868764" cy="5331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9FB6F6-9647-43BC-850E-F7E46DE2A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9866" y="4415084"/>
              <a:ext cx="1014963" cy="63717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B5452D-4530-4B12-ACAB-384DE5363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891" y="5315600"/>
              <a:ext cx="252518" cy="14940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71E49D-C4C5-46F8-A447-24DD03548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9657" y="5452318"/>
              <a:ext cx="530730" cy="4557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D70EFD-B374-47AF-A8D5-09FAFABDE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366" y="5148076"/>
              <a:ext cx="309765" cy="3498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8C6A4A-64FC-44F9-81AB-71DC65B60F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3140" y="5401722"/>
              <a:ext cx="17989" cy="796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891F955-DF99-44E5-94C4-8951708DC04B}"/>
                </a:ext>
              </a:extLst>
            </p:cNvPr>
            <p:cNvSpPr/>
            <p:nvPr/>
          </p:nvSpPr>
          <p:spPr>
            <a:xfrm>
              <a:off x="7917180" y="3906349"/>
              <a:ext cx="687019" cy="266875"/>
            </a:xfrm>
            <a:custGeom>
              <a:avLst/>
              <a:gdLst>
                <a:gd name="connsiteX0" fmla="*/ 0 w 678030"/>
                <a:gd name="connsiteY0" fmla="*/ 269411 h 277031"/>
                <a:gd name="connsiteX1" fmla="*/ 472440 w 678030"/>
                <a:gd name="connsiteY1" fmla="*/ 2711 h 277031"/>
                <a:gd name="connsiteX2" fmla="*/ 670560 w 678030"/>
                <a:gd name="connsiteY2" fmla="*/ 139871 h 277031"/>
                <a:gd name="connsiteX3" fmla="*/ 617220 w 678030"/>
                <a:gd name="connsiteY3" fmla="*/ 277031 h 27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030" h="277031">
                  <a:moveTo>
                    <a:pt x="0" y="269411"/>
                  </a:moveTo>
                  <a:cubicBezTo>
                    <a:pt x="180340" y="146856"/>
                    <a:pt x="360680" y="24301"/>
                    <a:pt x="472440" y="2711"/>
                  </a:cubicBezTo>
                  <a:cubicBezTo>
                    <a:pt x="584200" y="-18879"/>
                    <a:pt x="646430" y="94151"/>
                    <a:pt x="670560" y="139871"/>
                  </a:cubicBezTo>
                  <a:cubicBezTo>
                    <a:pt x="694690" y="185591"/>
                    <a:pt x="655955" y="231311"/>
                    <a:pt x="617220" y="277031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46BD6D4-3AE5-40A6-B19F-236EDDC1BC2D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>
              <a:off x="8113497" y="4173224"/>
              <a:ext cx="429086" cy="2539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A16873F-4566-457A-B4AA-A350B7AD27F2}"/>
                </a:ext>
              </a:extLst>
            </p:cNvPr>
            <p:cNvSpPr/>
            <p:nvPr/>
          </p:nvSpPr>
          <p:spPr>
            <a:xfrm>
              <a:off x="6324600" y="4724400"/>
              <a:ext cx="320052" cy="376470"/>
            </a:xfrm>
            <a:custGeom>
              <a:avLst/>
              <a:gdLst>
                <a:gd name="connsiteX0" fmla="*/ 137160 w 320052"/>
                <a:gd name="connsiteY0" fmla="*/ 0 h 376470"/>
                <a:gd name="connsiteX1" fmla="*/ 320040 w 320052"/>
                <a:gd name="connsiteY1" fmla="*/ 167640 h 376470"/>
                <a:gd name="connsiteX2" fmla="*/ 129540 w 320052"/>
                <a:gd name="connsiteY2" fmla="*/ 358140 h 376470"/>
                <a:gd name="connsiteX3" fmla="*/ 0 w 320052"/>
                <a:gd name="connsiteY3" fmla="*/ 358140 h 37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52" h="376470">
                  <a:moveTo>
                    <a:pt x="137160" y="0"/>
                  </a:moveTo>
                  <a:cubicBezTo>
                    <a:pt x="229235" y="53975"/>
                    <a:pt x="321310" y="107950"/>
                    <a:pt x="320040" y="167640"/>
                  </a:cubicBezTo>
                  <a:cubicBezTo>
                    <a:pt x="318770" y="227330"/>
                    <a:pt x="182880" y="326390"/>
                    <a:pt x="129540" y="358140"/>
                  </a:cubicBezTo>
                  <a:cubicBezTo>
                    <a:pt x="76200" y="389890"/>
                    <a:pt x="38100" y="374015"/>
                    <a:pt x="0" y="35814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9D4063-E012-4454-B625-20C7AF426740}"/>
                </a:ext>
              </a:extLst>
            </p:cNvPr>
            <p:cNvSpPr/>
            <p:nvPr/>
          </p:nvSpPr>
          <p:spPr>
            <a:xfrm>
              <a:off x="6911340" y="5059680"/>
              <a:ext cx="207984" cy="358140"/>
            </a:xfrm>
            <a:custGeom>
              <a:avLst/>
              <a:gdLst>
                <a:gd name="connsiteX0" fmla="*/ 0 w 207984"/>
                <a:gd name="connsiteY0" fmla="*/ 358140 h 358140"/>
                <a:gd name="connsiteX1" fmla="*/ 198120 w 207984"/>
                <a:gd name="connsiteY1" fmla="*/ 205740 h 358140"/>
                <a:gd name="connsiteX2" fmla="*/ 160020 w 207984"/>
                <a:gd name="connsiteY2" fmla="*/ 0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84" h="358140">
                  <a:moveTo>
                    <a:pt x="0" y="358140"/>
                  </a:moveTo>
                  <a:cubicBezTo>
                    <a:pt x="85725" y="311785"/>
                    <a:pt x="171450" y="265430"/>
                    <a:pt x="198120" y="205740"/>
                  </a:cubicBezTo>
                  <a:cubicBezTo>
                    <a:pt x="224790" y="146050"/>
                    <a:pt x="192405" y="73025"/>
                    <a:pt x="160020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E11144-BB5C-4499-A338-F964E365F778}"/>
                </a:ext>
              </a:extLst>
            </p:cNvPr>
            <p:cNvSpPr/>
            <p:nvPr/>
          </p:nvSpPr>
          <p:spPr>
            <a:xfrm>
              <a:off x="7391400" y="4655820"/>
              <a:ext cx="416193" cy="403860"/>
            </a:xfrm>
            <a:custGeom>
              <a:avLst/>
              <a:gdLst>
                <a:gd name="connsiteX0" fmla="*/ 0 w 416193"/>
                <a:gd name="connsiteY0" fmla="*/ 403860 h 403860"/>
                <a:gd name="connsiteX1" fmla="*/ 365760 w 416193"/>
                <a:gd name="connsiteY1" fmla="*/ 190500 h 403860"/>
                <a:gd name="connsiteX2" fmla="*/ 403860 w 416193"/>
                <a:gd name="connsiteY2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193" h="403860">
                  <a:moveTo>
                    <a:pt x="0" y="403860"/>
                  </a:moveTo>
                  <a:cubicBezTo>
                    <a:pt x="149225" y="330835"/>
                    <a:pt x="298450" y="257810"/>
                    <a:pt x="365760" y="190500"/>
                  </a:cubicBezTo>
                  <a:cubicBezTo>
                    <a:pt x="433070" y="123190"/>
                    <a:pt x="418465" y="61595"/>
                    <a:pt x="403860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8BB94D8-70AD-4CEE-A69E-651F53B3DEF4}"/>
                </a:ext>
              </a:extLst>
            </p:cNvPr>
            <p:cNvSpPr/>
            <p:nvPr/>
          </p:nvSpPr>
          <p:spPr>
            <a:xfrm rot="501628">
              <a:off x="9130550" y="4909984"/>
              <a:ext cx="184513" cy="1128358"/>
            </a:xfrm>
            <a:custGeom>
              <a:avLst/>
              <a:gdLst>
                <a:gd name="connsiteX0" fmla="*/ 220980 w 320069"/>
                <a:gd name="connsiteY0" fmla="*/ 0 h 1120140"/>
                <a:gd name="connsiteX1" fmla="*/ 320040 w 320069"/>
                <a:gd name="connsiteY1" fmla="*/ 358140 h 1120140"/>
                <a:gd name="connsiteX2" fmla="*/ 228600 w 320069"/>
                <a:gd name="connsiteY2" fmla="*/ 807720 h 1120140"/>
                <a:gd name="connsiteX3" fmla="*/ 0 w 320069"/>
                <a:gd name="connsiteY3" fmla="*/ 1120140 h 112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69" h="1120140">
                  <a:moveTo>
                    <a:pt x="220980" y="0"/>
                  </a:moveTo>
                  <a:cubicBezTo>
                    <a:pt x="269875" y="111760"/>
                    <a:pt x="318770" y="223520"/>
                    <a:pt x="320040" y="358140"/>
                  </a:cubicBezTo>
                  <a:cubicBezTo>
                    <a:pt x="321310" y="492760"/>
                    <a:pt x="281940" y="680720"/>
                    <a:pt x="228600" y="807720"/>
                  </a:cubicBezTo>
                  <a:cubicBezTo>
                    <a:pt x="175260" y="934720"/>
                    <a:pt x="0" y="1120140"/>
                    <a:pt x="0" y="112014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Prostokąt 20">
            <a:extLst>
              <a:ext uri="{FF2B5EF4-FFF2-40B4-BE49-F238E27FC236}">
                <a16:creationId xmlns:a16="http://schemas.microsoft.com/office/drawing/2014/main" id="{DCB99CD1-D33E-4EDB-AF96-31141D4AF8E7}"/>
              </a:ext>
            </a:extLst>
          </p:cNvPr>
          <p:cNvSpPr/>
          <p:nvPr/>
        </p:nvSpPr>
        <p:spPr>
          <a:xfrm>
            <a:off x="6098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load 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errors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07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C0E88FED-4C5A-47F5-B92C-5A9EBFDF7099}"/>
              </a:ext>
            </a:extLst>
          </p:cNvPr>
          <p:cNvGrpSpPr/>
          <p:nvPr/>
        </p:nvGrpSpPr>
        <p:grpSpPr>
          <a:xfrm>
            <a:off x="3903729" y="399137"/>
            <a:ext cx="4358035" cy="3377732"/>
            <a:chOff x="3863973" y="743694"/>
            <a:chExt cx="4358035" cy="3377732"/>
          </a:xfrm>
        </p:grpSpPr>
        <p:sp>
          <p:nvSpPr>
            <p:cNvPr id="3" name="Prostokąt: zaokrąglone rogi 2">
              <a:extLst>
                <a:ext uri="{FF2B5EF4-FFF2-40B4-BE49-F238E27FC236}">
                  <a16:creationId xmlns:a16="http://schemas.microsoft.com/office/drawing/2014/main" id="{E85B1584-C9C2-410D-8F3D-B7D294FBBB09}"/>
                </a:ext>
              </a:extLst>
            </p:cNvPr>
            <p:cNvSpPr/>
            <p:nvPr/>
          </p:nvSpPr>
          <p:spPr>
            <a:xfrm>
              <a:off x="4810538" y="2095416"/>
              <a:ext cx="2464905" cy="202601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909D993E-D231-482A-A961-F70F66588BEA}"/>
                </a:ext>
              </a:extLst>
            </p:cNvPr>
            <p:cNvSpPr/>
            <p:nvPr/>
          </p:nvSpPr>
          <p:spPr>
            <a:xfrm>
              <a:off x="3863974" y="743694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Supertype</a:t>
              </a:r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entity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6AA710DB-A9BE-4F1B-ACA4-386AA3E3983C}"/>
                </a:ext>
              </a:extLst>
            </p:cNvPr>
            <p:cNvSpPr/>
            <p:nvPr/>
          </p:nvSpPr>
          <p:spPr>
            <a:xfrm>
              <a:off x="3863973" y="1387530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PARTY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D0F44734-194B-4113-B3F0-D61723C52537}"/>
                </a:ext>
              </a:extLst>
            </p:cNvPr>
            <p:cNvSpPr/>
            <p:nvPr/>
          </p:nvSpPr>
          <p:spPr>
            <a:xfrm>
              <a:off x="4904267" y="2216032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PARTY</a:t>
              </a:r>
              <a:r>
                <a:rPr lang="pl-PL" sz="28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_ID (PK)</a:t>
              </a:r>
              <a:endParaRPr lang="pl-PL" sz="36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D8C394B0-7196-442A-875F-997F89262DC6}"/>
                </a:ext>
              </a:extLst>
            </p:cNvPr>
            <p:cNvSpPr/>
            <p:nvPr/>
          </p:nvSpPr>
          <p:spPr>
            <a:xfrm>
              <a:off x="4904267" y="307986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cap="none" spc="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COMN_ATTR 1</a:t>
              </a:r>
              <a:endParaRPr lang="pl-PL" sz="36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797F1073-69F4-4EBC-BBA8-944FD2812096}"/>
                </a:ext>
              </a:extLst>
            </p:cNvPr>
            <p:cNvSpPr/>
            <p:nvPr/>
          </p:nvSpPr>
          <p:spPr>
            <a:xfrm>
              <a:off x="4904267" y="2647946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SUBTYPE</a:t>
              </a:r>
              <a:endParaRPr lang="pl-PL" sz="36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BEA0E0DD-76B5-4A22-BC47-60C771796CBA}"/>
                </a:ext>
              </a:extLst>
            </p:cNvPr>
            <p:cNvSpPr/>
            <p:nvPr/>
          </p:nvSpPr>
          <p:spPr>
            <a:xfrm>
              <a:off x="4904267" y="350690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cap="none" spc="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COMN_ATTR 2</a:t>
              </a:r>
              <a:endParaRPr lang="pl-PL" sz="36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2D66141C-303F-48AF-BF36-FC0538ABDA29}"/>
              </a:ext>
            </a:extLst>
          </p:cNvPr>
          <p:cNvGrpSpPr/>
          <p:nvPr/>
        </p:nvGrpSpPr>
        <p:grpSpPr>
          <a:xfrm>
            <a:off x="445394" y="2877128"/>
            <a:ext cx="4358035" cy="3377732"/>
            <a:chOff x="3863973" y="743694"/>
            <a:chExt cx="4358035" cy="3377732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D25D3784-D6E6-4CD0-AA29-4B6679F378DF}"/>
                </a:ext>
              </a:extLst>
            </p:cNvPr>
            <p:cNvSpPr/>
            <p:nvPr/>
          </p:nvSpPr>
          <p:spPr>
            <a:xfrm>
              <a:off x="4810538" y="2095416"/>
              <a:ext cx="2464905" cy="20260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86B5EEC7-CC28-4608-9DD2-C1A11FBE7B53}"/>
                </a:ext>
              </a:extLst>
            </p:cNvPr>
            <p:cNvSpPr/>
            <p:nvPr/>
          </p:nvSpPr>
          <p:spPr>
            <a:xfrm>
              <a:off x="3863974" y="743694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Subtype</a:t>
              </a:r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entity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8E789ADE-F978-416D-9AE1-49009284478C}"/>
                </a:ext>
              </a:extLst>
            </p:cNvPr>
            <p:cNvSpPr/>
            <p:nvPr/>
          </p:nvSpPr>
          <p:spPr>
            <a:xfrm>
              <a:off x="3863973" y="1387530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INDIVIDUAL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DA81EED7-EB46-441A-B487-CA68FDDF54E3}"/>
                </a:ext>
              </a:extLst>
            </p:cNvPr>
            <p:cNvSpPr/>
            <p:nvPr/>
          </p:nvSpPr>
          <p:spPr>
            <a:xfrm>
              <a:off x="4904267" y="2216032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PARTY_ID  (FK)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CB021406-3D07-40CD-96DC-6771524908D6}"/>
                </a:ext>
              </a:extLst>
            </p:cNvPr>
            <p:cNvSpPr/>
            <p:nvPr/>
          </p:nvSpPr>
          <p:spPr>
            <a:xfrm>
              <a:off x="4904267" y="307986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INDIV_ATTR 2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0F6306DD-6C01-4D43-94FE-87A3E32AA2AC}"/>
                </a:ext>
              </a:extLst>
            </p:cNvPr>
            <p:cNvSpPr/>
            <p:nvPr/>
          </p:nvSpPr>
          <p:spPr>
            <a:xfrm>
              <a:off x="4904267" y="2647946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INDIV_ATTR 1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2ECB65D9-3D1F-42BA-9953-B53FC579F2AA}"/>
                </a:ext>
              </a:extLst>
            </p:cNvPr>
            <p:cNvSpPr/>
            <p:nvPr/>
          </p:nvSpPr>
          <p:spPr>
            <a:xfrm>
              <a:off x="4904267" y="350690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INDIV_ATTR 3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BDF54896-5277-4800-8C0E-73CAB09DAC96}"/>
              </a:ext>
            </a:extLst>
          </p:cNvPr>
          <p:cNvGrpSpPr/>
          <p:nvPr/>
        </p:nvGrpSpPr>
        <p:grpSpPr>
          <a:xfrm>
            <a:off x="7408928" y="2877128"/>
            <a:ext cx="4358035" cy="3377732"/>
            <a:chOff x="3863973" y="743694"/>
            <a:chExt cx="4358035" cy="3377732"/>
          </a:xfrm>
        </p:grpSpPr>
        <p:sp>
          <p:nvSpPr>
            <p:cNvPr id="21" name="Prostokąt: zaokrąglone rogi 20">
              <a:extLst>
                <a:ext uri="{FF2B5EF4-FFF2-40B4-BE49-F238E27FC236}">
                  <a16:creationId xmlns:a16="http://schemas.microsoft.com/office/drawing/2014/main" id="{EA57479A-A81D-445F-88DE-2C405047B207}"/>
                </a:ext>
              </a:extLst>
            </p:cNvPr>
            <p:cNvSpPr/>
            <p:nvPr/>
          </p:nvSpPr>
          <p:spPr>
            <a:xfrm>
              <a:off x="4810538" y="2095416"/>
              <a:ext cx="2464905" cy="20260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0357C9EA-D038-45AE-9882-DF94EEA5E0E9}"/>
                </a:ext>
              </a:extLst>
            </p:cNvPr>
            <p:cNvSpPr/>
            <p:nvPr/>
          </p:nvSpPr>
          <p:spPr>
            <a:xfrm>
              <a:off x="3863974" y="743694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Subtype</a:t>
              </a:r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entity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DD3F829D-5BCA-4018-AA66-DD70E7D9ADE8}"/>
                </a:ext>
              </a:extLst>
            </p:cNvPr>
            <p:cNvSpPr/>
            <p:nvPr/>
          </p:nvSpPr>
          <p:spPr>
            <a:xfrm>
              <a:off x="3863973" y="1387530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ORGANIZATION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F8A951E5-A365-4642-9183-E84690EDF4BA}"/>
                </a:ext>
              </a:extLst>
            </p:cNvPr>
            <p:cNvSpPr/>
            <p:nvPr/>
          </p:nvSpPr>
          <p:spPr>
            <a:xfrm>
              <a:off x="4904267" y="2216032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PARTY_ID  (FK)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194BB074-F4A8-4F4B-B02A-CAE1F99565BE}"/>
                </a:ext>
              </a:extLst>
            </p:cNvPr>
            <p:cNvSpPr/>
            <p:nvPr/>
          </p:nvSpPr>
          <p:spPr>
            <a:xfrm>
              <a:off x="4904267" y="307986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ORG_ATTR 2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16759616-A7C1-4735-8A7F-FB485FEC91A0}"/>
                </a:ext>
              </a:extLst>
            </p:cNvPr>
            <p:cNvSpPr/>
            <p:nvPr/>
          </p:nvSpPr>
          <p:spPr>
            <a:xfrm>
              <a:off x="4904267" y="2647946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ORG_ATTR 1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2BC755F2-026F-4570-8516-07082339F820}"/>
                </a:ext>
              </a:extLst>
            </p:cNvPr>
            <p:cNvSpPr/>
            <p:nvPr/>
          </p:nvSpPr>
          <p:spPr>
            <a:xfrm>
              <a:off x="4904267" y="350690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ORG_ATTR 3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Cięciwa 28">
            <a:extLst>
              <a:ext uri="{FF2B5EF4-FFF2-40B4-BE49-F238E27FC236}">
                <a16:creationId xmlns:a16="http://schemas.microsoft.com/office/drawing/2014/main" id="{2D292655-DB93-4026-A176-F163538FB898}"/>
              </a:ext>
            </a:extLst>
          </p:cNvPr>
          <p:cNvSpPr/>
          <p:nvPr/>
        </p:nvSpPr>
        <p:spPr>
          <a:xfrm rot="5564808">
            <a:off x="5804029" y="4320563"/>
            <a:ext cx="556590" cy="523220"/>
          </a:xfrm>
          <a:prstGeom prst="chord">
            <a:avLst>
              <a:gd name="adj1" fmla="val 5129935"/>
              <a:gd name="adj2" fmla="val 162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E1F6F586-508F-43FC-94C9-4ABBDB3962DA}"/>
              </a:ext>
            </a:extLst>
          </p:cNvPr>
          <p:cNvGrpSpPr/>
          <p:nvPr/>
        </p:nvGrpSpPr>
        <p:grpSpPr>
          <a:xfrm>
            <a:off x="5812792" y="4349466"/>
            <a:ext cx="556153" cy="240719"/>
            <a:chOff x="5820743" y="4349466"/>
            <a:chExt cx="556153" cy="240719"/>
          </a:xfrm>
        </p:grpSpPr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4E0DDB48-9197-4189-AF76-57FCA6F6DD0A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820743" y="4349466"/>
              <a:ext cx="397178" cy="2407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AF2ED265-49EE-4E39-9258-F2288A1DD42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624" y="4349466"/>
              <a:ext cx="437272" cy="23270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248A0E48-D209-4751-9ED0-1B1D19F546F8}"/>
              </a:ext>
            </a:extLst>
          </p:cNvPr>
          <p:cNvCxnSpPr>
            <a:stCxn id="3" idx="2"/>
          </p:cNvCxnSpPr>
          <p:nvPr/>
        </p:nvCxnSpPr>
        <p:spPr>
          <a:xfrm flipH="1">
            <a:off x="6082746" y="3776869"/>
            <a:ext cx="1" cy="514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5079955B-DFF6-4692-B34F-0C387F2F19C9}"/>
              </a:ext>
            </a:extLst>
          </p:cNvPr>
          <p:cNvCxnSpPr>
            <a:cxnSpLocks/>
          </p:cNvCxnSpPr>
          <p:nvPr/>
        </p:nvCxnSpPr>
        <p:spPr>
          <a:xfrm>
            <a:off x="6356970" y="4570271"/>
            <a:ext cx="19985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D7F8C3EE-3B14-4B0D-837D-EA6AC52E5F3D}"/>
              </a:ext>
            </a:extLst>
          </p:cNvPr>
          <p:cNvCxnSpPr>
            <a:cxnSpLocks/>
          </p:cNvCxnSpPr>
          <p:nvPr/>
        </p:nvCxnSpPr>
        <p:spPr>
          <a:xfrm>
            <a:off x="3804166" y="4561916"/>
            <a:ext cx="19985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0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Strzałka — lekkie zakrzywienie">
            <a:extLst>
              <a:ext uri="{FF2B5EF4-FFF2-40B4-BE49-F238E27FC236}">
                <a16:creationId xmlns:a16="http://schemas.microsoft.com/office/drawing/2014/main" id="{524F3CCD-ADAE-4B35-946A-2ED64873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9244" flipV="1">
            <a:off x="4654138" y="1845225"/>
            <a:ext cx="2347176" cy="625521"/>
          </a:xfrm>
          <a:prstGeom prst="rect">
            <a:avLst/>
          </a:pr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9A66EDC6-43D5-4565-8F68-05F6F6AD0213}"/>
              </a:ext>
            </a:extLst>
          </p:cNvPr>
          <p:cNvSpPr/>
          <p:nvPr/>
        </p:nvSpPr>
        <p:spPr>
          <a:xfrm>
            <a:off x="206012" y="2262924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01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643224D-8E6A-4727-865F-184B47A3A3D3}"/>
              </a:ext>
            </a:extLst>
          </p:cNvPr>
          <p:cNvSpPr/>
          <p:nvPr/>
        </p:nvSpPr>
        <p:spPr>
          <a:xfrm>
            <a:off x="1121185" y="3032365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02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4C40A6F-36D0-40A1-802F-1ADB1103B2C0}"/>
              </a:ext>
            </a:extLst>
          </p:cNvPr>
          <p:cNvSpPr/>
          <p:nvPr/>
        </p:nvSpPr>
        <p:spPr>
          <a:xfrm>
            <a:off x="2029449" y="3801806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03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Strzałka: wygięta w górę 15">
            <a:extLst>
              <a:ext uri="{FF2B5EF4-FFF2-40B4-BE49-F238E27FC236}">
                <a16:creationId xmlns:a16="http://schemas.microsoft.com/office/drawing/2014/main" id="{676011CB-9045-45EC-B454-D954F319F7F1}"/>
              </a:ext>
            </a:extLst>
          </p:cNvPr>
          <p:cNvSpPr/>
          <p:nvPr/>
        </p:nvSpPr>
        <p:spPr>
          <a:xfrm rot="5400000">
            <a:off x="1183444" y="2970106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: wygięta w górę 16">
            <a:extLst>
              <a:ext uri="{FF2B5EF4-FFF2-40B4-BE49-F238E27FC236}">
                <a16:creationId xmlns:a16="http://schemas.microsoft.com/office/drawing/2014/main" id="{022DE135-FEA6-4682-86A2-A583CAEDC876}"/>
              </a:ext>
            </a:extLst>
          </p:cNvPr>
          <p:cNvSpPr/>
          <p:nvPr/>
        </p:nvSpPr>
        <p:spPr>
          <a:xfrm rot="5400000">
            <a:off x="2068814" y="3776921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8FD1E09D-2AE6-4D03-83DF-994E0130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39716"/>
              </p:ext>
            </p:extLst>
          </p:nvPr>
        </p:nvGraphicFramePr>
        <p:xfrm>
          <a:off x="7041926" y="815606"/>
          <a:ext cx="4230353" cy="419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7520">
                  <a:extLst>
                    <a:ext uri="{9D8B030D-6E8A-4147-A177-3AD203B41FA5}">
                      <a16:colId xmlns:a16="http://schemas.microsoft.com/office/drawing/2014/main" val="4261276480"/>
                    </a:ext>
                  </a:extLst>
                </a:gridCol>
                <a:gridCol w="1080560">
                  <a:extLst>
                    <a:ext uri="{9D8B030D-6E8A-4147-A177-3AD203B41FA5}">
                      <a16:colId xmlns:a16="http://schemas.microsoft.com/office/drawing/2014/main" val="3704983694"/>
                    </a:ext>
                  </a:extLst>
                </a:gridCol>
                <a:gridCol w="982273">
                  <a:extLst>
                    <a:ext uri="{9D8B030D-6E8A-4147-A177-3AD203B41FA5}">
                      <a16:colId xmlns:a16="http://schemas.microsoft.com/office/drawing/2014/main" val="1304744048"/>
                    </a:ext>
                  </a:extLst>
                </a:gridCol>
              </a:tblGrid>
              <a:tr h="599102">
                <a:tc>
                  <a:txBody>
                    <a:bodyPr/>
                    <a:lstStyle/>
                    <a:p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pl-PL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pl-PL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3616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5718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50106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154258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575299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57926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99918"/>
                  </a:ext>
                </a:extLst>
              </a:tr>
            </a:tbl>
          </a:graphicData>
        </a:graphic>
      </p:graphicFrame>
      <p:pic>
        <p:nvPicPr>
          <p:cNvPr id="19" name="Grafika 18" descr="Strzałka — lekkie zakrzywienie">
            <a:extLst>
              <a:ext uri="{FF2B5EF4-FFF2-40B4-BE49-F238E27FC236}">
                <a16:creationId xmlns:a16="http://schemas.microsoft.com/office/drawing/2014/main" id="{3E5410AC-A379-4438-B2C8-27F5E6AE4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13130" flipV="1">
            <a:off x="5152429" y="2930758"/>
            <a:ext cx="1771376" cy="625521"/>
          </a:xfrm>
          <a:prstGeom prst="rect">
            <a:avLst/>
          </a:prstGeom>
        </p:spPr>
      </p:pic>
      <p:pic>
        <p:nvPicPr>
          <p:cNvPr id="20" name="Grafika 19" descr="Strzałka — lekkie zakrzywienie">
            <a:extLst>
              <a:ext uri="{FF2B5EF4-FFF2-40B4-BE49-F238E27FC236}">
                <a16:creationId xmlns:a16="http://schemas.microsoft.com/office/drawing/2014/main" id="{2C57A683-E76E-4042-BF16-646CC2E87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00375" flipV="1">
            <a:off x="5814775" y="3978706"/>
            <a:ext cx="1098318" cy="625521"/>
          </a:xfrm>
          <a:prstGeom prst="rect">
            <a:avLst/>
          </a:prstGeom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B023A243-0960-4DC8-9EC7-C719273F7D37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Logging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model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activity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" name="Grafika 21" descr="Strzałka — lekkie zakrzywienie">
            <a:extLst>
              <a:ext uri="{FF2B5EF4-FFF2-40B4-BE49-F238E27FC236}">
                <a16:creationId xmlns:a16="http://schemas.microsoft.com/office/drawing/2014/main" id="{467FBE54-9E77-4FE1-98AB-FCB59C2B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59244" flipV="1">
            <a:off x="4644647" y="1799009"/>
            <a:ext cx="2347176" cy="625521"/>
          </a:xfrm>
          <a:prstGeom prst="rect">
            <a:avLst/>
          </a:prstGeom>
        </p:spPr>
      </p:pic>
      <p:pic>
        <p:nvPicPr>
          <p:cNvPr id="23" name="Grafika 22" descr="Strzałka — lekkie zakrzywienie">
            <a:extLst>
              <a:ext uri="{FF2B5EF4-FFF2-40B4-BE49-F238E27FC236}">
                <a16:creationId xmlns:a16="http://schemas.microsoft.com/office/drawing/2014/main" id="{7E9C5985-8625-4E32-B4E0-2984BFA67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13130" flipV="1">
            <a:off x="5146634" y="2884542"/>
            <a:ext cx="1771376" cy="625521"/>
          </a:xfrm>
          <a:prstGeom prst="rect">
            <a:avLst/>
          </a:prstGeom>
        </p:spPr>
      </p:pic>
      <p:pic>
        <p:nvPicPr>
          <p:cNvPr id="24" name="Grafika 23" descr="Strzałka — lekkie zakrzywienie">
            <a:extLst>
              <a:ext uri="{FF2B5EF4-FFF2-40B4-BE49-F238E27FC236}">
                <a16:creationId xmlns:a16="http://schemas.microsoft.com/office/drawing/2014/main" id="{6C66B49C-17B4-490C-B18B-CB5C708BB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00375" flipV="1">
            <a:off x="5834661" y="3930086"/>
            <a:ext cx="1098318" cy="625521"/>
          </a:xfrm>
          <a:prstGeom prst="rect">
            <a:avLst/>
          </a:prstGeom>
        </p:spPr>
      </p:pic>
      <p:sp>
        <p:nvSpPr>
          <p:cNvPr id="25" name="Strzałka: wygięta w górę 24">
            <a:extLst>
              <a:ext uri="{FF2B5EF4-FFF2-40B4-BE49-F238E27FC236}">
                <a16:creationId xmlns:a16="http://schemas.microsoft.com/office/drawing/2014/main" id="{4683D8BC-DE72-4E0B-80E6-D481DF5CFC45}"/>
              </a:ext>
            </a:extLst>
          </p:cNvPr>
          <p:cNvSpPr/>
          <p:nvPr/>
        </p:nvSpPr>
        <p:spPr>
          <a:xfrm rot="5400000">
            <a:off x="1151135" y="2932732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: wygięta w górę 25">
            <a:extLst>
              <a:ext uri="{FF2B5EF4-FFF2-40B4-BE49-F238E27FC236}">
                <a16:creationId xmlns:a16="http://schemas.microsoft.com/office/drawing/2014/main" id="{F4111A8C-50BF-4126-89A2-4EA4BE9A71C4}"/>
              </a:ext>
            </a:extLst>
          </p:cNvPr>
          <p:cNvSpPr/>
          <p:nvPr/>
        </p:nvSpPr>
        <p:spPr>
          <a:xfrm rot="5400000">
            <a:off x="2035686" y="3743792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80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2" name="Grupa 21">
            <a:extLst>
              <a:ext uri="{FF2B5EF4-FFF2-40B4-BE49-F238E27FC236}">
                <a16:creationId xmlns:a16="http://schemas.microsoft.com/office/drawing/2014/main" id="{E48DC330-8B39-4005-928C-5ED988AC3574}"/>
              </a:ext>
            </a:extLst>
          </p:cNvPr>
          <p:cNvGrpSpPr/>
          <p:nvPr/>
        </p:nvGrpSpPr>
        <p:grpSpPr>
          <a:xfrm>
            <a:off x="3102485" y="-426952"/>
            <a:ext cx="6412575" cy="6125387"/>
            <a:chOff x="3319689" y="116387"/>
            <a:chExt cx="5718293" cy="5719605"/>
          </a:xfrm>
        </p:grpSpPr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721B3AF4-A957-4B74-80AE-28D352C23C17}"/>
                </a:ext>
              </a:extLst>
            </p:cNvPr>
            <p:cNvGrpSpPr/>
            <p:nvPr/>
          </p:nvGrpSpPr>
          <p:grpSpPr>
            <a:xfrm>
              <a:off x="3319689" y="116387"/>
              <a:ext cx="5718293" cy="5719605"/>
              <a:chOff x="3319689" y="116387"/>
              <a:chExt cx="5718293" cy="5719605"/>
            </a:xfrm>
          </p:grpSpPr>
          <p:pic>
            <p:nvPicPr>
              <p:cNvPr id="6" name="Grafika 5" descr="Elementy układanki">
                <a:extLst>
                  <a:ext uri="{FF2B5EF4-FFF2-40B4-BE49-F238E27FC236}">
                    <a16:creationId xmlns:a16="http://schemas.microsoft.com/office/drawing/2014/main" id="{498CC9C3-E0D4-43A2-A625-8E4B4E9F0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05829" y="203839"/>
                <a:ext cx="5632153" cy="5632153"/>
              </a:xfrm>
              <a:prstGeom prst="rect">
                <a:avLst/>
              </a:prstGeom>
            </p:spPr>
          </p:pic>
          <p:pic>
            <p:nvPicPr>
              <p:cNvPr id="19" name="Grafika 18" descr="Elementy układanki">
                <a:extLst>
                  <a:ext uri="{FF2B5EF4-FFF2-40B4-BE49-F238E27FC236}">
                    <a16:creationId xmlns:a16="http://schemas.microsoft.com/office/drawing/2014/main" id="{BEE854B6-AD4A-4FDF-BC55-83DDE2AB4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19689" y="116387"/>
                <a:ext cx="5632153" cy="5632153"/>
              </a:xfrm>
              <a:prstGeom prst="rect">
                <a:avLst/>
              </a:prstGeom>
            </p:spPr>
          </p:pic>
        </p:grp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B7292E6B-C03F-459E-88CC-514C6DB0F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57" b="24477"/>
            <a:stretch/>
          </p:blipFill>
          <p:spPr>
            <a:xfrm>
              <a:off x="4075296" y="3880221"/>
              <a:ext cx="1649644" cy="651594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26E65C98-CDD5-4644-AB1C-10853A1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296" y="1696802"/>
              <a:ext cx="1353050" cy="1504369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9E576892-78C5-43B9-8A5A-9B6103A5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6932">
              <a:off x="6480355" y="1252637"/>
              <a:ext cx="1502490" cy="1126867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50C29F4D-376C-4D3F-8D67-4974EBF3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407" y="3725308"/>
              <a:ext cx="806507" cy="806507"/>
            </a:xfrm>
            <a:prstGeom prst="rect">
              <a:avLst/>
            </a:prstGeom>
          </p:spPr>
        </p:pic>
      </p:grpSp>
      <p:sp>
        <p:nvSpPr>
          <p:cNvPr id="23" name="Prostokąt 22">
            <a:extLst>
              <a:ext uri="{FF2B5EF4-FFF2-40B4-BE49-F238E27FC236}">
                <a16:creationId xmlns:a16="http://schemas.microsoft.com/office/drawing/2014/main" id="{54918218-0A69-4E1F-BC91-B47328F4474D}"/>
              </a:ext>
            </a:extLst>
          </p:cNvPr>
          <p:cNvSpPr/>
          <p:nvPr/>
        </p:nvSpPr>
        <p:spPr>
          <a:xfrm>
            <a:off x="153944" y="4893718"/>
            <a:ext cx="1194529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Setting up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controlled development environment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5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Connecting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Products to Hierarchy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416763" y="-16351"/>
            <a:ext cx="8187363" cy="4359479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B8963759-DAB0-48E1-B315-83C6D42D3312}"/>
              </a:ext>
            </a:extLst>
          </p:cNvPr>
          <p:cNvGrpSpPr/>
          <p:nvPr/>
        </p:nvGrpSpPr>
        <p:grpSpPr>
          <a:xfrm>
            <a:off x="2437659" y="4314379"/>
            <a:ext cx="7776226" cy="1102586"/>
            <a:chOff x="2456838" y="4172280"/>
            <a:chExt cx="7776226" cy="1102586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695820AC-253A-46F5-88B7-0248E32F6645}"/>
                </a:ext>
              </a:extLst>
            </p:cNvPr>
            <p:cNvGrpSpPr/>
            <p:nvPr/>
          </p:nvGrpSpPr>
          <p:grpSpPr>
            <a:xfrm>
              <a:off x="2495196" y="4239390"/>
              <a:ext cx="7737868" cy="1035476"/>
              <a:chOff x="2495196" y="4239390"/>
              <a:chExt cx="7737868" cy="1035476"/>
            </a:xfrm>
          </p:grpSpPr>
          <p:pic>
            <p:nvPicPr>
              <p:cNvPr id="4" name="Grafika 3" descr="Koszykówka">
                <a:extLst>
                  <a:ext uri="{FF2B5EF4-FFF2-40B4-BE49-F238E27FC236}">
                    <a16:creationId xmlns:a16="http://schemas.microsoft.com/office/drawing/2014/main" id="{5EBFB415-0327-4482-9C7F-E52E3888C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26" name="Grafika 25" descr="Paletka i piłeczka do tenisa stołowego">
                <a:extLst>
                  <a:ext uri="{FF2B5EF4-FFF2-40B4-BE49-F238E27FC236}">
                    <a16:creationId xmlns:a16="http://schemas.microsoft.com/office/drawing/2014/main" id="{0CE72D82-6084-4523-AE9E-57D024358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29" name="Grafika 28" descr="Deskorolka">
                <a:extLst>
                  <a:ext uri="{FF2B5EF4-FFF2-40B4-BE49-F238E27FC236}">
                    <a16:creationId xmlns:a16="http://schemas.microsoft.com/office/drawing/2014/main" id="{96DBA4D0-803D-4C88-B7E3-62EC79CE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31" name="Grafika 30" descr="Łyżwa">
                <a:extLst>
                  <a:ext uri="{FF2B5EF4-FFF2-40B4-BE49-F238E27FC236}">
                    <a16:creationId xmlns:a16="http://schemas.microsoft.com/office/drawing/2014/main" id="{731C8C5D-9445-44CE-987E-9AC53018E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33" name="Grafika 32" descr="Płetwy">
                <a:extLst>
                  <a:ext uri="{FF2B5EF4-FFF2-40B4-BE49-F238E27FC236}">
                    <a16:creationId xmlns:a16="http://schemas.microsoft.com/office/drawing/2014/main" id="{023BD999-4B5C-4AC0-990D-C2D061B2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35" name="Grafika 34" descr="Czółno">
                <a:extLst>
                  <a:ext uri="{FF2B5EF4-FFF2-40B4-BE49-F238E27FC236}">
                    <a16:creationId xmlns:a16="http://schemas.microsoft.com/office/drawing/2014/main" id="{8EC790EC-17EB-4568-8FCD-6B95CE0A4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37" name="Grafika 36" descr="Kij baseballowy i piłka">
                <a:extLst>
                  <a:ext uri="{FF2B5EF4-FFF2-40B4-BE49-F238E27FC236}">
                    <a16:creationId xmlns:a16="http://schemas.microsoft.com/office/drawing/2014/main" id="{6095D9D2-1DD2-4946-919E-BD02686AE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6B2F3F6A-B86A-4921-BF90-C4CA3D24C8CA}"/>
                </a:ext>
              </a:extLst>
            </p:cNvPr>
            <p:cNvGrpSpPr/>
            <p:nvPr/>
          </p:nvGrpSpPr>
          <p:grpSpPr>
            <a:xfrm>
              <a:off x="2456838" y="4172280"/>
              <a:ext cx="7737868" cy="1035476"/>
              <a:chOff x="2495196" y="4239390"/>
              <a:chExt cx="7737868" cy="1035476"/>
            </a:xfrm>
            <a:solidFill>
              <a:schemeClr val="bg1"/>
            </a:solidFill>
          </p:grpSpPr>
          <p:pic>
            <p:nvPicPr>
              <p:cNvPr id="40" name="Grafika 39" descr="Koszykówka">
                <a:extLst>
                  <a:ext uri="{FF2B5EF4-FFF2-40B4-BE49-F238E27FC236}">
                    <a16:creationId xmlns:a16="http://schemas.microsoft.com/office/drawing/2014/main" id="{8D18F49A-B5AB-4471-AF98-8CC6FB1D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41" name="Grafika 40" descr="Paletka i piłeczka do tenisa stołowego">
                <a:extLst>
                  <a:ext uri="{FF2B5EF4-FFF2-40B4-BE49-F238E27FC236}">
                    <a16:creationId xmlns:a16="http://schemas.microsoft.com/office/drawing/2014/main" id="{EB2E14BC-D22B-4C63-84CA-DA3B2A299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42" name="Grafika 41" descr="Deskorolka">
                <a:extLst>
                  <a:ext uri="{FF2B5EF4-FFF2-40B4-BE49-F238E27FC236}">
                    <a16:creationId xmlns:a16="http://schemas.microsoft.com/office/drawing/2014/main" id="{CDB8B335-062C-412F-8A48-DC7ED7F8F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43" name="Grafika 42" descr="Łyżwa">
                <a:extLst>
                  <a:ext uri="{FF2B5EF4-FFF2-40B4-BE49-F238E27FC236}">
                    <a16:creationId xmlns:a16="http://schemas.microsoft.com/office/drawing/2014/main" id="{C5BAD54A-FCE4-44CA-A205-E9683B4CC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44" name="Grafika 43" descr="Płetwy">
                <a:extLst>
                  <a:ext uri="{FF2B5EF4-FFF2-40B4-BE49-F238E27FC236}">
                    <a16:creationId xmlns:a16="http://schemas.microsoft.com/office/drawing/2014/main" id="{BD383E46-9824-4DE1-A250-D61FB76D7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45" name="Grafika 44" descr="Czółno">
                <a:extLst>
                  <a:ext uri="{FF2B5EF4-FFF2-40B4-BE49-F238E27FC236}">
                    <a16:creationId xmlns:a16="http://schemas.microsoft.com/office/drawing/2014/main" id="{3BD5EEED-B5E9-4269-AAC4-EFC311B1C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46" name="Grafika 45" descr="Kij baseballowy i piłka">
                <a:extLst>
                  <a:ext uri="{FF2B5EF4-FFF2-40B4-BE49-F238E27FC236}">
                    <a16:creationId xmlns:a16="http://schemas.microsoft.com/office/drawing/2014/main" id="{A2024592-8239-46F1-A9F8-3B7BCB2F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</p:grpSp>
      <p:sp>
        <p:nvSpPr>
          <p:cNvPr id="50" name="Strzałka: w górę 49">
            <a:extLst>
              <a:ext uri="{FF2B5EF4-FFF2-40B4-BE49-F238E27FC236}">
                <a16:creationId xmlns:a16="http://schemas.microsoft.com/office/drawing/2014/main" id="{1376AA1F-D2DC-48E4-A0EF-529FC2AB3BA5}"/>
              </a:ext>
            </a:extLst>
          </p:cNvPr>
          <p:cNvSpPr/>
          <p:nvPr/>
        </p:nvSpPr>
        <p:spPr>
          <a:xfrm>
            <a:off x="8429866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Strzałka: w górę 51">
            <a:extLst>
              <a:ext uri="{FF2B5EF4-FFF2-40B4-BE49-F238E27FC236}">
                <a16:creationId xmlns:a16="http://schemas.microsoft.com/office/drawing/2014/main" id="{7BB90FD6-D763-4F64-95B8-6844539C0C4A}"/>
              </a:ext>
            </a:extLst>
          </p:cNvPr>
          <p:cNvSpPr/>
          <p:nvPr/>
        </p:nvSpPr>
        <p:spPr>
          <a:xfrm>
            <a:off x="5236269" y="4182478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Strzałka: w górę 52">
            <a:extLst>
              <a:ext uri="{FF2B5EF4-FFF2-40B4-BE49-F238E27FC236}">
                <a16:creationId xmlns:a16="http://schemas.microsoft.com/office/drawing/2014/main" id="{466BD911-8F3A-40DA-A343-644162B7377A}"/>
              </a:ext>
            </a:extLst>
          </p:cNvPr>
          <p:cNvSpPr/>
          <p:nvPr/>
        </p:nvSpPr>
        <p:spPr>
          <a:xfrm>
            <a:off x="6313940" y="4174602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Strzałka: w górę 53">
            <a:extLst>
              <a:ext uri="{FF2B5EF4-FFF2-40B4-BE49-F238E27FC236}">
                <a16:creationId xmlns:a16="http://schemas.microsoft.com/office/drawing/2014/main" id="{9F495D53-1A75-47BD-9DB8-BFFDF1DD2EB4}"/>
              </a:ext>
            </a:extLst>
          </p:cNvPr>
          <p:cNvSpPr/>
          <p:nvPr/>
        </p:nvSpPr>
        <p:spPr>
          <a:xfrm>
            <a:off x="7392502" y="4171313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Strzałka: w górę 54">
            <a:extLst>
              <a:ext uri="{FF2B5EF4-FFF2-40B4-BE49-F238E27FC236}">
                <a16:creationId xmlns:a16="http://schemas.microsoft.com/office/drawing/2014/main" id="{9E861FEA-3A8F-4E0D-A599-8FA081EFADA4}"/>
              </a:ext>
            </a:extLst>
          </p:cNvPr>
          <p:cNvSpPr/>
          <p:nvPr/>
        </p:nvSpPr>
        <p:spPr>
          <a:xfrm>
            <a:off x="9572365" y="3302239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: w górę 55">
            <a:extLst>
              <a:ext uri="{FF2B5EF4-FFF2-40B4-BE49-F238E27FC236}">
                <a16:creationId xmlns:a16="http://schemas.microsoft.com/office/drawing/2014/main" id="{45F5FDEC-B0FB-442B-9D5A-0598275530E9}"/>
              </a:ext>
            </a:extLst>
          </p:cNvPr>
          <p:cNvSpPr/>
          <p:nvPr/>
        </p:nvSpPr>
        <p:spPr>
          <a:xfrm>
            <a:off x="4121530" y="3281795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: w górę 56">
            <a:extLst>
              <a:ext uri="{FF2B5EF4-FFF2-40B4-BE49-F238E27FC236}">
                <a16:creationId xmlns:a16="http://schemas.microsoft.com/office/drawing/2014/main" id="{B95D1D3A-39DB-4C10-9C6A-B88431646879}"/>
              </a:ext>
            </a:extLst>
          </p:cNvPr>
          <p:cNvSpPr/>
          <p:nvPr/>
        </p:nvSpPr>
        <p:spPr>
          <a:xfrm>
            <a:off x="3068534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04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1733845" y="5297239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Hierarchies</a:t>
            </a:r>
            <a:r>
              <a:rPr lang="pl-PL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3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NF model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809154" y="345043"/>
            <a:ext cx="6790993" cy="5286947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sp>
        <p:nvSpPr>
          <p:cNvPr id="19" name="Prostokąt 5">
            <a:extLst>
              <a:ext uri="{FF2B5EF4-FFF2-40B4-BE49-F238E27FC236}">
                <a16:creationId xmlns:a16="http://schemas.microsoft.com/office/drawing/2014/main" id="{1B43E6F2-2082-439D-937C-CEA7CDAA3625}"/>
              </a:ext>
            </a:extLst>
          </p:cNvPr>
          <p:cNvSpPr/>
          <p:nvPr/>
        </p:nvSpPr>
        <p:spPr>
          <a:xfrm>
            <a:off x="7956826" y="2089428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Prostokąt 5">
            <a:extLst>
              <a:ext uri="{FF2B5EF4-FFF2-40B4-BE49-F238E27FC236}">
                <a16:creationId xmlns:a16="http://schemas.microsoft.com/office/drawing/2014/main" id="{8D41FCAD-DB38-464F-9E2A-A498D9521B79}"/>
              </a:ext>
            </a:extLst>
          </p:cNvPr>
          <p:cNvSpPr/>
          <p:nvPr/>
        </p:nvSpPr>
        <p:spPr>
          <a:xfrm>
            <a:off x="2946838" y="218930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Prostokąt 5">
            <a:extLst>
              <a:ext uri="{FF2B5EF4-FFF2-40B4-BE49-F238E27FC236}">
                <a16:creationId xmlns:a16="http://schemas.microsoft.com/office/drawing/2014/main" id="{EAB03A0E-C12B-4DAF-B74C-223ADD2F03F5}"/>
              </a:ext>
            </a:extLst>
          </p:cNvPr>
          <p:cNvSpPr/>
          <p:nvPr/>
        </p:nvSpPr>
        <p:spPr>
          <a:xfrm>
            <a:off x="5251516" y="731925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Prostokąt 5">
            <a:extLst>
              <a:ext uri="{FF2B5EF4-FFF2-40B4-BE49-F238E27FC236}">
                <a16:creationId xmlns:a16="http://schemas.microsoft.com/office/drawing/2014/main" id="{72C956D3-E1DE-4678-B3DC-B6CFBCCC08EA}"/>
              </a:ext>
            </a:extLst>
          </p:cNvPr>
          <p:cNvSpPr/>
          <p:nvPr/>
        </p:nvSpPr>
        <p:spPr>
          <a:xfrm>
            <a:off x="2159971" y="347753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Prostokąt 5">
            <a:extLst>
              <a:ext uri="{FF2B5EF4-FFF2-40B4-BE49-F238E27FC236}">
                <a16:creationId xmlns:a16="http://schemas.microsoft.com/office/drawing/2014/main" id="{5A06780C-2225-4B77-B1E9-703AD88C3CE6}"/>
              </a:ext>
            </a:extLst>
          </p:cNvPr>
          <p:cNvSpPr/>
          <p:nvPr/>
        </p:nvSpPr>
        <p:spPr>
          <a:xfrm>
            <a:off x="8754436" y="347828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Prostokąt 5">
            <a:extLst>
              <a:ext uri="{FF2B5EF4-FFF2-40B4-BE49-F238E27FC236}">
                <a16:creationId xmlns:a16="http://schemas.microsoft.com/office/drawing/2014/main" id="{ACD7B25E-8B69-498C-B05F-4CEC92AA846A}"/>
              </a:ext>
            </a:extLst>
          </p:cNvPr>
          <p:cNvSpPr/>
          <p:nvPr/>
        </p:nvSpPr>
        <p:spPr>
          <a:xfrm>
            <a:off x="6986596" y="487746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Prostokąt 5">
            <a:extLst>
              <a:ext uri="{FF2B5EF4-FFF2-40B4-BE49-F238E27FC236}">
                <a16:creationId xmlns:a16="http://schemas.microsoft.com/office/drawing/2014/main" id="{F5326095-281A-4DC8-A815-84B539397D48}"/>
              </a:ext>
            </a:extLst>
          </p:cNvPr>
          <p:cNvSpPr/>
          <p:nvPr/>
        </p:nvSpPr>
        <p:spPr>
          <a:xfrm>
            <a:off x="2957965" y="195103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95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6B68EBD-F23C-46B7-A6D9-E40BF4D08562}"/>
              </a:ext>
            </a:extLst>
          </p:cNvPr>
          <p:cNvGrpSpPr/>
          <p:nvPr/>
        </p:nvGrpSpPr>
        <p:grpSpPr>
          <a:xfrm>
            <a:off x="3924227" y="1260915"/>
            <a:ext cx="3934488" cy="4122758"/>
            <a:chOff x="4035804" y="1692618"/>
            <a:chExt cx="3934488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4660453" y="20026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4286460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5074008" y="18015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5615612" y="16926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6138386" y="17341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6569588" y="18876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6970763" y="208864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7249059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4592396" y="52587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4884326" y="54514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5315404" y="5587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7691996" y="421812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6638353" y="27598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5746482" y="19986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5897878" y="226469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5836002" y="2678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6203682" y="24558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6208463" y="28412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4035804" y="46835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4314100" y="49428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5746482" y="56143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6150377" y="5590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6551138" y="54597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6970763" y="525040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7291446" y="49374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7564608" y="45830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5308636" y="21803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5303074" y="267481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6532623" y="232381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4643198" y="28009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4949002" y="299203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4953783" y="33774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4840655" y="246256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6274105" y="436673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6093322" y="50041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6579909" y="4557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6584690" y="49433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5612408" y="52382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7134203" y="4425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4560314" y="41158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4755410" y="3773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4932775" y="42787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5256935" y="37613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6737413" y="33465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6672575" y="3933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7043217" y="3537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7047998" y="39231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6367125" y="359778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4937837" y="455018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4875961" y="496386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5243641" y="474128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5248422" y="512674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4458554" y="45371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5865228" y="45956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5586932" y="305216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5601649" y="354641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5969329" y="332383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5974110" y="3709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5293237" y="33839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6298270" y="3191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5606238" y="38697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5416445" y="42179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6159495" y="4154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1" name="Wybuch: 14 punktów 90">
            <a:extLst>
              <a:ext uri="{FF2B5EF4-FFF2-40B4-BE49-F238E27FC236}">
                <a16:creationId xmlns:a16="http://schemas.microsoft.com/office/drawing/2014/main" id="{226CEF7E-8225-46BB-B0B2-6A5CC372270D}"/>
              </a:ext>
            </a:extLst>
          </p:cNvPr>
          <p:cNvSpPr/>
          <p:nvPr/>
        </p:nvSpPr>
        <p:spPr>
          <a:xfrm>
            <a:off x="6998334" y="79983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0198486">
            <a:off x="4819000" y="2860289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Strzałka: zakrzywiona w lewo 92">
            <a:extLst>
              <a:ext uri="{FF2B5EF4-FFF2-40B4-BE49-F238E27FC236}">
                <a16:creationId xmlns:a16="http://schemas.microsoft.com/office/drawing/2014/main" id="{0DD5CA91-1C69-41F8-AE6C-EE59239BAD1C}"/>
              </a:ext>
            </a:extLst>
          </p:cNvPr>
          <p:cNvSpPr/>
          <p:nvPr/>
        </p:nvSpPr>
        <p:spPr>
          <a:xfrm rot="10198486" flipH="1">
            <a:off x="5831369" y="2689945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Strzałka: zakrzywiona w lewo 93">
            <a:extLst>
              <a:ext uri="{FF2B5EF4-FFF2-40B4-BE49-F238E27FC236}">
                <a16:creationId xmlns:a16="http://schemas.microsoft.com/office/drawing/2014/main" id="{3C7558B0-75D8-4382-92DD-DAC10DD90BE3}"/>
              </a:ext>
            </a:extLst>
          </p:cNvPr>
          <p:cNvSpPr/>
          <p:nvPr/>
        </p:nvSpPr>
        <p:spPr>
          <a:xfrm rot="10800000">
            <a:off x="4835962" y="2695541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Strzałka: zakrzywiona w lewo 94">
            <a:extLst>
              <a:ext uri="{FF2B5EF4-FFF2-40B4-BE49-F238E27FC236}">
                <a16:creationId xmlns:a16="http://schemas.microsoft.com/office/drawing/2014/main" id="{BA245C58-BBE6-42CC-99A9-7704DEAD8630}"/>
              </a:ext>
            </a:extLst>
          </p:cNvPr>
          <p:cNvSpPr/>
          <p:nvPr/>
        </p:nvSpPr>
        <p:spPr>
          <a:xfrm rot="9851956" flipH="1">
            <a:off x="5800776" y="2572237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99" name="Grupa 98">
            <a:extLst>
              <a:ext uri="{FF2B5EF4-FFF2-40B4-BE49-F238E27FC236}">
                <a16:creationId xmlns:a16="http://schemas.microsoft.com/office/drawing/2014/main" id="{520F4136-D7DD-4620-AC6B-0BF8C21A6855}"/>
              </a:ext>
            </a:extLst>
          </p:cNvPr>
          <p:cNvGrpSpPr/>
          <p:nvPr/>
        </p:nvGrpSpPr>
        <p:grpSpPr>
          <a:xfrm>
            <a:off x="6719259" y="1991878"/>
            <a:ext cx="4087337" cy="1072889"/>
            <a:chOff x="6671306" y="2347787"/>
            <a:chExt cx="4087337" cy="1072889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A7ECA0C1-F188-4332-B443-3583DCD560C9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9B39A310-3279-4DCE-848F-EB9CC5701E72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E3558BA7-2981-4C0D-A3A9-8AA7FB36EF6C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7" name="Grupa 106">
            <a:extLst>
              <a:ext uri="{FF2B5EF4-FFF2-40B4-BE49-F238E27FC236}">
                <a16:creationId xmlns:a16="http://schemas.microsoft.com/office/drawing/2014/main" id="{497E47CD-6A2B-4E96-A7F7-D40E75A8F4AC}"/>
              </a:ext>
            </a:extLst>
          </p:cNvPr>
          <p:cNvGrpSpPr/>
          <p:nvPr/>
        </p:nvGrpSpPr>
        <p:grpSpPr>
          <a:xfrm rot="1376774">
            <a:off x="6608179" y="3314879"/>
            <a:ext cx="4535071" cy="660104"/>
            <a:chOff x="6671306" y="2347787"/>
            <a:chExt cx="4087337" cy="1072889"/>
          </a:xfrm>
        </p:grpSpPr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6E78E074-A2CE-40E0-9113-8EF45C00B52B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Dowolny kształt: kształt 108">
              <a:extLst>
                <a:ext uri="{FF2B5EF4-FFF2-40B4-BE49-F238E27FC236}">
                  <a16:creationId xmlns:a16="http://schemas.microsoft.com/office/drawing/2014/main" id="{87E4A49B-DEA7-4F23-A63C-A8C99859C6B7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2953C2D2-EB94-4CB8-9B51-C114E4C521EB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07F7428D-14B0-4C52-85FB-208BAA51046E}"/>
              </a:ext>
            </a:extLst>
          </p:cNvPr>
          <p:cNvGrpSpPr/>
          <p:nvPr/>
        </p:nvGrpSpPr>
        <p:grpSpPr>
          <a:xfrm rot="12308628">
            <a:off x="1088903" y="1966953"/>
            <a:ext cx="3867441" cy="1072889"/>
            <a:chOff x="6671306" y="2347787"/>
            <a:chExt cx="4087337" cy="1072889"/>
          </a:xfrm>
        </p:grpSpPr>
        <p:sp>
          <p:nvSpPr>
            <p:cNvPr id="112" name="Dowolny kształt: kształt 111">
              <a:extLst>
                <a:ext uri="{FF2B5EF4-FFF2-40B4-BE49-F238E27FC236}">
                  <a16:creationId xmlns:a16="http://schemas.microsoft.com/office/drawing/2014/main" id="{291ED517-ADEE-4F04-9F4C-E8460B1B2A3E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Dowolny kształt: kształt 112">
              <a:extLst>
                <a:ext uri="{FF2B5EF4-FFF2-40B4-BE49-F238E27FC236}">
                  <a16:creationId xmlns:a16="http://schemas.microsoft.com/office/drawing/2014/main" id="{7CF9EBAC-BFF4-449F-B1FA-CAA96E9BC090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1188EE78-AA4C-4D56-BEA2-96BD8EDF467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760FFEB1-761D-4175-B401-F29FBA08F39D}"/>
              </a:ext>
            </a:extLst>
          </p:cNvPr>
          <p:cNvGrpSpPr/>
          <p:nvPr/>
        </p:nvGrpSpPr>
        <p:grpSpPr>
          <a:xfrm rot="9532454">
            <a:off x="553660" y="3754538"/>
            <a:ext cx="4535071" cy="660104"/>
            <a:chOff x="6671306" y="2347787"/>
            <a:chExt cx="4087337" cy="1072889"/>
          </a:xfrm>
        </p:grpSpPr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A3C97F48-E45F-4C24-BC42-ADE3016BB4E1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Dowolny kształt: kształt 116">
              <a:extLst>
                <a:ext uri="{FF2B5EF4-FFF2-40B4-BE49-F238E27FC236}">
                  <a16:creationId xmlns:a16="http://schemas.microsoft.com/office/drawing/2014/main" id="{A8C90A24-6B45-46DD-8B37-FED4223066F5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27280A66-921D-4AA8-8B5A-9A46F88BB1C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9" name="Wybuch: 14 punktów 118">
            <a:extLst>
              <a:ext uri="{FF2B5EF4-FFF2-40B4-BE49-F238E27FC236}">
                <a16:creationId xmlns:a16="http://schemas.microsoft.com/office/drawing/2014/main" id="{1768F88B-1049-4443-A54B-A3AE2596E532}"/>
              </a:ext>
            </a:extLst>
          </p:cNvPr>
          <p:cNvSpPr/>
          <p:nvPr/>
        </p:nvSpPr>
        <p:spPr>
          <a:xfrm>
            <a:off x="4069475" y="119022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Wybuch: 14 punktów 119">
            <a:extLst>
              <a:ext uri="{FF2B5EF4-FFF2-40B4-BE49-F238E27FC236}">
                <a16:creationId xmlns:a16="http://schemas.microsoft.com/office/drawing/2014/main" id="{7C686FF7-642D-4DC1-9482-74C899FA06B7}"/>
              </a:ext>
            </a:extLst>
          </p:cNvPr>
          <p:cNvSpPr/>
          <p:nvPr/>
        </p:nvSpPr>
        <p:spPr>
          <a:xfrm>
            <a:off x="3791179" y="156035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Wybuch: 14 punktów 120">
            <a:extLst>
              <a:ext uri="{FF2B5EF4-FFF2-40B4-BE49-F238E27FC236}">
                <a16:creationId xmlns:a16="http://schemas.microsoft.com/office/drawing/2014/main" id="{BC1287CE-33FB-4944-B184-F3A019F67991}"/>
              </a:ext>
            </a:extLst>
          </p:cNvPr>
          <p:cNvSpPr/>
          <p:nvPr/>
        </p:nvSpPr>
        <p:spPr>
          <a:xfrm>
            <a:off x="3710172" y="20568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Wybuch: 14 punktów 121">
            <a:extLst>
              <a:ext uri="{FF2B5EF4-FFF2-40B4-BE49-F238E27FC236}">
                <a16:creationId xmlns:a16="http://schemas.microsoft.com/office/drawing/2014/main" id="{DDE8892C-9C11-4CEB-ADAB-D3040D7BF01B}"/>
              </a:ext>
            </a:extLst>
          </p:cNvPr>
          <p:cNvSpPr/>
          <p:nvPr/>
        </p:nvSpPr>
        <p:spPr>
          <a:xfrm>
            <a:off x="4148924" y="2410826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Wybuch: 14 punktów 122">
            <a:extLst>
              <a:ext uri="{FF2B5EF4-FFF2-40B4-BE49-F238E27FC236}">
                <a16:creationId xmlns:a16="http://schemas.microsoft.com/office/drawing/2014/main" id="{7F7433D4-99A4-4DB3-9F34-88AF0CD6C376}"/>
              </a:ext>
            </a:extLst>
          </p:cNvPr>
          <p:cNvSpPr/>
          <p:nvPr/>
        </p:nvSpPr>
        <p:spPr>
          <a:xfrm>
            <a:off x="4572019" y="114829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Wybuch: 14 punktów 125">
            <a:extLst>
              <a:ext uri="{FF2B5EF4-FFF2-40B4-BE49-F238E27FC236}">
                <a16:creationId xmlns:a16="http://schemas.microsoft.com/office/drawing/2014/main" id="{804AF831-4279-4EC4-B20F-0171A417D422}"/>
              </a:ext>
            </a:extLst>
          </p:cNvPr>
          <p:cNvSpPr/>
          <p:nvPr/>
        </p:nvSpPr>
        <p:spPr>
          <a:xfrm>
            <a:off x="4688024" y="52843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Wybuch: 14 punktów 126">
            <a:extLst>
              <a:ext uri="{FF2B5EF4-FFF2-40B4-BE49-F238E27FC236}">
                <a16:creationId xmlns:a16="http://schemas.microsoft.com/office/drawing/2014/main" id="{38360A3C-25D6-4ABB-A43C-5A63C63DAD03}"/>
              </a:ext>
            </a:extLst>
          </p:cNvPr>
          <p:cNvSpPr/>
          <p:nvPr/>
        </p:nvSpPr>
        <p:spPr>
          <a:xfrm>
            <a:off x="4068345" y="501172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Wybuch: 14 punktów 127">
            <a:extLst>
              <a:ext uri="{FF2B5EF4-FFF2-40B4-BE49-F238E27FC236}">
                <a16:creationId xmlns:a16="http://schemas.microsoft.com/office/drawing/2014/main" id="{6EECD301-40A0-49BF-B99D-E8E20CCFC2C7}"/>
              </a:ext>
            </a:extLst>
          </p:cNvPr>
          <p:cNvSpPr/>
          <p:nvPr/>
        </p:nvSpPr>
        <p:spPr>
          <a:xfrm>
            <a:off x="7585078" y="476837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Wybuch: 14 punktów 128">
            <a:extLst>
              <a:ext uri="{FF2B5EF4-FFF2-40B4-BE49-F238E27FC236}">
                <a16:creationId xmlns:a16="http://schemas.microsoft.com/office/drawing/2014/main" id="{E387DD43-A6DD-44D0-A508-D0E93AA5989B}"/>
              </a:ext>
            </a:extLst>
          </p:cNvPr>
          <p:cNvSpPr/>
          <p:nvPr/>
        </p:nvSpPr>
        <p:spPr>
          <a:xfrm>
            <a:off x="7860915" y="422666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Wybuch: 14 punktów 129">
            <a:extLst>
              <a:ext uri="{FF2B5EF4-FFF2-40B4-BE49-F238E27FC236}">
                <a16:creationId xmlns:a16="http://schemas.microsoft.com/office/drawing/2014/main" id="{C5619A89-C04D-4BFD-8AC7-59ECEC43D096}"/>
              </a:ext>
            </a:extLst>
          </p:cNvPr>
          <p:cNvSpPr/>
          <p:nvPr/>
        </p:nvSpPr>
        <p:spPr>
          <a:xfrm>
            <a:off x="6227284" y="82313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Wybuch: 14 punktów 130">
            <a:extLst>
              <a:ext uri="{FF2B5EF4-FFF2-40B4-BE49-F238E27FC236}">
                <a16:creationId xmlns:a16="http://schemas.microsoft.com/office/drawing/2014/main" id="{23C670A8-D6F2-433F-BD82-4D5673F107D9}"/>
              </a:ext>
            </a:extLst>
          </p:cNvPr>
          <p:cNvSpPr/>
          <p:nvPr/>
        </p:nvSpPr>
        <p:spPr>
          <a:xfrm>
            <a:off x="6716559" y="113848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Wybuch: 14 punktów 131">
            <a:extLst>
              <a:ext uri="{FF2B5EF4-FFF2-40B4-BE49-F238E27FC236}">
                <a16:creationId xmlns:a16="http://schemas.microsoft.com/office/drawing/2014/main" id="{C0A001FA-AEBB-42ED-926E-CF3725C92B73}"/>
              </a:ext>
            </a:extLst>
          </p:cNvPr>
          <p:cNvSpPr/>
          <p:nvPr/>
        </p:nvSpPr>
        <p:spPr>
          <a:xfrm>
            <a:off x="6536045" y="52541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Wybuch: 14 punktów 136">
            <a:extLst>
              <a:ext uri="{FF2B5EF4-FFF2-40B4-BE49-F238E27FC236}">
                <a16:creationId xmlns:a16="http://schemas.microsoft.com/office/drawing/2014/main" id="{13ACE9BB-E8FB-4F4E-B10E-8BF14A1C2919}"/>
              </a:ext>
            </a:extLst>
          </p:cNvPr>
          <p:cNvSpPr/>
          <p:nvPr/>
        </p:nvSpPr>
        <p:spPr>
          <a:xfrm>
            <a:off x="5766185" y="83908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Wybuch: 14 punktów 137">
            <a:extLst>
              <a:ext uri="{FF2B5EF4-FFF2-40B4-BE49-F238E27FC236}">
                <a16:creationId xmlns:a16="http://schemas.microsoft.com/office/drawing/2014/main" id="{8EB2C139-D405-4C2C-A485-08EEAE78EE6B}"/>
              </a:ext>
            </a:extLst>
          </p:cNvPr>
          <p:cNvSpPr/>
          <p:nvPr/>
        </p:nvSpPr>
        <p:spPr>
          <a:xfrm>
            <a:off x="5115721" y="99117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Wybuch: 14 punktów 138">
            <a:extLst>
              <a:ext uri="{FF2B5EF4-FFF2-40B4-BE49-F238E27FC236}">
                <a16:creationId xmlns:a16="http://schemas.microsoft.com/office/drawing/2014/main" id="{45750A7F-CCF0-4A53-A4FD-67A196B0C679}"/>
              </a:ext>
            </a:extLst>
          </p:cNvPr>
          <p:cNvSpPr/>
          <p:nvPr/>
        </p:nvSpPr>
        <p:spPr>
          <a:xfrm>
            <a:off x="5362006" y="65020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Wybuch: 14 punktów 139">
            <a:extLst>
              <a:ext uri="{FF2B5EF4-FFF2-40B4-BE49-F238E27FC236}">
                <a16:creationId xmlns:a16="http://schemas.microsoft.com/office/drawing/2014/main" id="{357C30D0-CEA1-4DD0-95DF-A51B4A171985}"/>
              </a:ext>
            </a:extLst>
          </p:cNvPr>
          <p:cNvSpPr/>
          <p:nvPr/>
        </p:nvSpPr>
        <p:spPr>
          <a:xfrm>
            <a:off x="4778595" y="72176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1" name="Wybuch: 14 punktów 140">
            <a:extLst>
              <a:ext uri="{FF2B5EF4-FFF2-40B4-BE49-F238E27FC236}">
                <a16:creationId xmlns:a16="http://schemas.microsoft.com/office/drawing/2014/main" id="{74B41A87-EE9A-4EA6-BCFC-4F0D562DF15F}"/>
              </a:ext>
            </a:extLst>
          </p:cNvPr>
          <p:cNvSpPr/>
          <p:nvPr/>
        </p:nvSpPr>
        <p:spPr>
          <a:xfrm>
            <a:off x="6597159" y="55201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Wybuch: 14 punktów 141">
            <a:extLst>
              <a:ext uri="{FF2B5EF4-FFF2-40B4-BE49-F238E27FC236}">
                <a16:creationId xmlns:a16="http://schemas.microsoft.com/office/drawing/2014/main" id="{6A5DC8D1-BF0C-4B74-A193-73B3BC8D80F8}"/>
              </a:ext>
            </a:extLst>
          </p:cNvPr>
          <p:cNvSpPr/>
          <p:nvPr/>
        </p:nvSpPr>
        <p:spPr>
          <a:xfrm>
            <a:off x="7137482" y="53555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3" name="Wybuch: 14 punktów 142">
            <a:extLst>
              <a:ext uri="{FF2B5EF4-FFF2-40B4-BE49-F238E27FC236}">
                <a16:creationId xmlns:a16="http://schemas.microsoft.com/office/drawing/2014/main" id="{A02E2D9C-16E3-4AEA-97B0-086CE153EFBE}"/>
              </a:ext>
            </a:extLst>
          </p:cNvPr>
          <p:cNvSpPr/>
          <p:nvPr/>
        </p:nvSpPr>
        <p:spPr>
          <a:xfrm>
            <a:off x="7254523" y="122652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Wybuch: 14 punktów 143">
            <a:extLst>
              <a:ext uri="{FF2B5EF4-FFF2-40B4-BE49-F238E27FC236}">
                <a16:creationId xmlns:a16="http://schemas.microsoft.com/office/drawing/2014/main" id="{24B4F222-C569-488B-BF9A-59C914A64083}"/>
              </a:ext>
            </a:extLst>
          </p:cNvPr>
          <p:cNvSpPr/>
          <p:nvPr/>
        </p:nvSpPr>
        <p:spPr>
          <a:xfrm>
            <a:off x="5239981" y="557758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Wybuch: 14 punktów 144">
            <a:extLst>
              <a:ext uri="{FF2B5EF4-FFF2-40B4-BE49-F238E27FC236}">
                <a16:creationId xmlns:a16="http://schemas.microsoft.com/office/drawing/2014/main" id="{0957E863-A4BB-4B42-8B2A-92D5C0D64B56}"/>
              </a:ext>
            </a:extLst>
          </p:cNvPr>
          <p:cNvSpPr/>
          <p:nvPr/>
        </p:nvSpPr>
        <p:spPr>
          <a:xfrm>
            <a:off x="5925449" y="43314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Wybuch: 14 punktów 145">
            <a:extLst>
              <a:ext uri="{FF2B5EF4-FFF2-40B4-BE49-F238E27FC236}">
                <a16:creationId xmlns:a16="http://schemas.microsoft.com/office/drawing/2014/main" id="{CA56593B-C4A9-464C-AB93-7979EAD671F7}"/>
              </a:ext>
            </a:extLst>
          </p:cNvPr>
          <p:cNvSpPr/>
          <p:nvPr/>
        </p:nvSpPr>
        <p:spPr>
          <a:xfrm>
            <a:off x="5528278" y="34455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Wybuch: 14 punktów 146">
            <a:extLst>
              <a:ext uri="{FF2B5EF4-FFF2-40B4-BE49-F238E27FC236}">
                <a16:creationId xmlns:a16="http://schemas.microsoft.com/office/drawing/2014/main" id="{0D4827E8-C957-49D8-80E0-A9FC90C5AE97}"/>
              </a:ext>
            </a:extLst>
          </p:cNvPr>
          <p:cNvSpPr/>
          <p:nvPr/>
        </p:nvSpPr>
        <p:spPr>
          <a:xfrm>
            <a:off x="5071086" y="38992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Wybuch: 14 punktów 147">
            <a:extLst>
              <a:ext uri="{FF2B5EF4-FFF2-40B4-BE49-F238E27FC236}">
                <a16:creationId xmlns:a16="http://schemas.microsoft.com/office/drawing/2014/main" id="{470265C3-9C8B-4F53-8127-584A6878DA44}"/>
              </a:ext>
            </a:extLst>
          </p:cNvPr>
          <p:cNvSpPr/>
          <p:nvPr/>
        </p:nvSpPr>
        <p:spPr>
          <a:xfrm>
            <a:off x="4350065" y="73249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Wybuch: 14 punktów 148">
            <a:extLst>
              <a:ext uri="{FF2B5EF4-FFF2-40B4-BE49-F238E27FC236}">
                <a16:creationId xmlns:a16="http://schemas.microsoft.com/office/drawing/2014/main" id="{A65CA321-73CC-4A54-82A8-005E47CB02D1}"/>
              </a:ext>
            </a:extLst>
          </p:cNvPr>
          <p:cNvSpPr/>
          <p:nvPr/>
        </p:nvSpPr>
        <p:spPr>
          <a:xfrm>
            <a:off x="4666621" y="46023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Wybuch: 14 punktów 149">
            <a:extLst>
              <a:ext uri="{FF2B5EF4-FFF2-40B4-BE49-F238E27FC236}">
                <a16:creationId xmlns:a16="http://schemas.microsoft.com/office/drawing/2014/main" id="{8544C64E-FDDE-4529-8B97-79437FC57E0B}"/>
              </a:ext>
            </a:extLst>
          </p:cNvPr>
          <p:cNvSpPr/>
          <p:nvPr/>
        </p:nvSpPr>
        <p:spPr>
          <a:xfrm>
            <a:off x="7996552" y="472017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Wybuch: 14 punktów 150">
            <a:extLst>
              <a:ext uri="{FF2B5EF4-FFF2-40B4-BE49-F238E27FC236}">
                <a16:creationId xmlns:a16="http://schemas.microsoft.com/office/drawing/2014/main" id="{D7E895A1-9645-4751-B3DF-5B9C282C4F41}"/>
              </a:ext>
            </a:extLst>
          </p:cNvPr>
          <p:cNvSpPr/>
          <p:nvPr/>
        </p:nvSpPr>
        <p:spPr>
          <a:xfrm>
            <a:off x="7115375" y="503531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Wybuch: 14 punktów 151">
            <a:extLst>
              <a:ext uri="{FF2B5EF4-FFF2-40B4-BE49-F238E27FC236}">
                <a16:creationId xmlns:a16="http://schemas.microsoft.com/office/drawing/2014/main" id="{00385C72-7581-4A9F-8D48-07C70EFF94E0}"/>
              </a:ext>
            </a:extLst>
          </p:cNvPr>
          <p:cNvSpPr/>
          <p:nvPr/>
        </p:nvSpPr>
        <p:spPr>
          <a:xfrm>
            <a:off x="5925449" y="564492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1" name="Obraz 100">
            <a:extLst>
              <a:ext uri="{FF2B5EF4-FFF2-40B4-BE49-F238E27FC236}">
                <a16:creationId xmlns:a16="http://schemas.microsoft.com/office/drawing/2014/main" id="{261F73A0-09BA-450D-92ED-8DB0C223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" y="1858535"/>
            <a:ext cx="1501432" cy="510691"/>
          </a:xfrm>
          <a:prstGeom prst="rect">
            <a:avLst/>
          </a:prstGeom>
        </p:spPr>
      </p:pic>
      <p:pic>
        <p:nvPicPr>
          <p:cNvPr id="154" name="Obraz 153">
            <a:extLst>
              <a:ext uri="{FF2B5EF4-FFF2-40B4-BE49-F238E27FC236}">
                <a16:creationId xmlns:a16="http://schemas.microsoft.com/office/drawing/2014/main" id="{F99D0DFA-02E9-48AD-B8BB-C37BC1F42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25" y="3271388"/>
            <a:ext cx="1838487" cy="1378865"/>
          </a:xfrm>
          <a:prstGeom prst="rect">
            <a:avLst/>
          </a:prstGeom>
        </p:spPr>
      </p:pic>
      <p:pic>
        <p:nvPicPr>
          <p:cNvPr id="156" name="Obraz 155">
            <a:extLst>
              <a:ext uri="{FF2B5EF4-FFF2-40B4-BE49-F238E27FC236}">
                <a16:creationId xmlns:a16="http://schemas.microsoft.com/office/drawing/2014/main" id="{34AA4E46-6422-47A0-929E-5EB04E4ED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1" y="4806583"/>
            <a:ext cx="1276727" cy="1276727"/>
          </a:xfrm>
          <a:prstGeom prst="rect">
            <a:avLst/>
          </a:prstGeom>
        </p:spPr>
      </p:pic>
      <p:pic>
        <p:nvPicPr>
          <p:cNvPr id="158" name="Obraz 157">
            <a:extLst>
              <a:ext uri="{FF2B5EF4-FFF2-40B4-BE49-F238E27FC236}">
                <a16:creationId xmlns:a16="http://schemas.microsoft.com/office/drawing/2014/main" id="{2D7B2E62-AE47-46D1-92BF-2564B8A5F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14" y="1231637"/>
            <a:ext cx="951989" cy="951989"/>
          </a:xfrm>
          <a:prstGeom prst="rect">
            <a:avLst/>
          </a:prstGeom>
        </p:spPr>
      </p:pic>
      <p:sp>
        <p:nvSpPr>
          <p:cNvPr id="159" name="Prostokąt 158">
            <a:extLst>
              <a:ext uri="{FF2B5EF4-FFF2-40B4-BE49-F238E27FC236}">
                <a16:creationId xmlns:a16="http://schemas.microsoft.com/office/drawing/2014/main" id="{989C1CBC-3B31-4F2A-8569-98058F6B0F32}"/>
              </a:ext>
            </a:extLst>
          </p:cNvPr>
          <p:cNvSpPr/>
          <p:nvPr/>
        </p:nvSpPr>
        <p:spPr>
          <a:xfrm>
            <a:off x="2398997" y="5544117"/>
            <a:ext cx="7853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DWH </a:t>
            </a:r>
            <a:r>
              <a:rPr lang="pl-P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l-PL" sz="4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ntropy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contol</a:t>
            </a:r>
            <a:endParaRPr lang="pl-PL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94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5C041988-193D-4B77-ACD6-EA9C02078F1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173</Words>
  <Application>Microsoft Office PowerPoint</Application>
  <PresentationFormat>Widescreen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MV Boli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Swierniak, Grzegorz</cp:lastModifiedBy>
  <cp:revision>66</cp:revision>
  <dcterms:created xsi:type="dcterms:W3CDTF">2019-06-29T15:49:37Z</dcterms:created>
  <dcterms:modified xsi:type="dcterms:W3CDTF">2019-11-04T10:15:55Z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dce22733-27e8-48e1-b309-233f1385681d</vt:lpwstr>
  </property>
  <property fmtid="{D5CDD505-2E9C-101B-9397-08002B2CF9AE}" pid="3" name="bjSaver">
    <vt:lpwstr>4fG2wrFYjAqVV/nkBOAwtGQezr+ShYpH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