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8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0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2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84321-978C-451C-B002-D56A04769F3E}" type="datetimeFigureOut">
              <a:rPr lang="en-US" smtClean="0"/>
              <a:t>3/28/2015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8CBD-7A6C-497C-9D07-EEE4083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33362"/>
            <a:ext cx="6010275" cy="6391275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14799" y="299087"/>
            <a:ext cx="6583680" cy="63093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1860" y="358625"/>
            <a:ext cx="5456208" cy="6142187"/>
          </a:xfrm>
          <a:prstGeom prst="rect">
            <a:avLst/>
          </a:prstGeom>
          <a:blipFill dpi="0" rotWithShape="1">
            <a:blip r:embed="rId4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862" y="233362"/>
            <a:ext cx="6010275" cy="6391275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14799" y="299087"/>
            <a:ext cx="6583680" cy="63093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00524" y="428625"/>
            <a:ext cx="4419601" cy="5905500"/>
          </a:xfrm>
          <a:prstGeom prst="rect">
            <a:avLst/>
          </a:prstGeom>
          <a:blipFill>
            <a:blip r:embed="rId4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4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pinum314</dc:creator>
  <cp:lastModifiedBy>pinum314</cp:lastModifiedBy>
  <cp:revision>5</cp:revision>
  <dcterms:created xsi:type="dcterms:W3CDTF">2015-03-28T20:03:28Z</dcterms:created>
  <dcterms:modified xsi:type="dcterms:W3CDTF">2015-03-28T20:14:51Z</dcterms:modified>
</cp:coreProperties>
</file>