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9926638" cy="14301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C9B6F-7217-4146-9F91-6A03EFEF7014}" v="473" dt="2019-08-28T14:26:58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80" y="66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elan, DJ (Tralee)" userId="490b515e-f678-4052-b6eb-5a546f702598" providerId="ADAL" clId="{CB6B7AB3-32B4-40A7-9485-5B2CAD88B54D}"/>
  </pc:docChgLst>
  <pc:docChgLst>
    <pc:chgData name="Whelan, DJ (Tralee)" userId="490b515e-f678-4052-b6eb-5a546f702598" providerId="ADAL" clId="{CB0C9B6F-7217-4146-9F91-6A03EFEF7014}"/>
    <pc:docChg chg="custSel modSld">
      <pc:chgData name="Whelan, DJ (Tralee)" userId="490b515e-f678-4052-b6eb-5a546f702598" providerId="ADAL" clId="{CB0C9B6F-7217-4146-9F91-6A03EFEF7014}" dt="2019-08-28T14:26:58.704" v="472" actId="1076"/>
      <pc:docMkLst>
        <pc:docMk/>
      </pc:docMkLst>
      <pc:sldChg chg="addSp modSp">
        <pc:chgData name="Whelan, DJ (Tralee)" userId="490b515e-f678-4052-b6eb-5a546f702598" providerId="ADAL" clId="{CB0C9B6F-7217-4146-9F91-6A03EFEF7014}" dt="2019-08-28T14:26:58.704" v="472" actId="1076"/>
        <pc:sldMkLst>
          <pc:docMk/>
          <pc:sldMk cId="828049654" sldId="256"/>
        </pc:sldMkLst>
        <pc:spChg chg="mod">
          <ac:chgData name="Whelan, DJ (Tralee)" userId="490b515e-f678-4052-b6eb-5a546f702598" providerId="ADAL" clId="{CB0C9B6F-7217-4146-9F91-6A03EFEF7014}" dt="2019-08-28T14:26:58.704" v="472" actId="1076"/>
          <ac:spMkLst>
            <pc:docMk/>
            <pc:sldMk cId="828049654" sldId="256"/>
            <ac:spMk id="175" creationId="{C65890E9-C7E5-4852-B4CE-139D1203AC2F}"/>
          </ac:spMkLst>
        </pc:spChg>
        <pc:spChg chg="add mod">
          <ac:chgData name="Whelan, DJ (Tralee)" userId="490b515e-f678-4052-b6eb-5a546f702598" providerId="ADAL" clId="{CB0C9B6F-7217-4146-9F91-6A03EFEF7014}" dt="2019-08-28T14:26:45.767" v="471" actId="27636"/>
          <ac:spMkLst>
            <pc:docMk/>
            <pc:sldMk cId="828049654" sldId="256"/>
            <ac:spMk id="229" creationId="{8627170C-643A-4E58-9584-08A196028BE5}"/>
          </ac:spMkLst>
        </pc:spChg>
        <pc:spChg chg="mod">
          <ac:chgData name="Whelan, DJ (Tralee)" userId="490b515e-f678-4052-b6eb-5a546f702598" providerId="ADAL" clId="{CB0C9B6F-7217-4146-9F91-6A03EFEF7014}" dt="2019-08-28T14:06:58.145" v="7" actId="1076"/>
          <ac:spMkLst>
            <pc:docMk/>
            <pc:sldMk cId="828049654" sldId="256"/>
            <ac:spMk id="265" creationId="{1F464067-5C2B-43C9-AA6C-AAF54407E5A3}"/>
          </ac:spMkLst>
        </pc:spChg>
        <pc:spChg chg="mod">
          <ac:chgData name="Whelan, DJ (Tralee)" userId="490b515e-f678-4052-b6eb-5a546f702598" providerId="ADAL" clId="{CB0C9B6F-7217-4146-9F91-6A03EFEF7014}" dt="2019-08-28T14:07:04.754" v="9" actId="1076"/>
          <ac:spMkLst>
            <pc:docMk/>
            <pc:sldMk cId="828049654" sldId="256"/>
            <ac:spMk id="270" creationId="{42DA784B-95A3-463B-8263-7FD980ACC285}"/>
          </ac:spMkLst>
        </pc:spChg>
        <pc:spChg chg="mod">
          <ac:chgData name="Whelan, DJ (Tralee)" userId="490b515e-f678-4052-b6eb-5a546f702598" providerId="ADAL" clId="{CB0C9B6F-7217-4146-9F91-6A03EFEF7014}" dt="2019-08-28T14:10:14.794" v="17" actId="27636"/>
          <ac:spMkLst>
            <pc:docMk/>
            <pc:sldMk cId="828049654" sldId="256"/>
            <ac:spMk id="285" creationId="{BF46A337-0C99-4B9B-BDD1-7CCD69EA6B6C}"/>
          </ac:spMkLst>
        </pc:spChg>
        <pc:grpChg chg="mod">
          <ac:chgData name="Whelan, DJ (Tralee)" userId="490b515e-f678-4052-b6eb-5a546f702598" providerId="ADAL" clId="{CB0C9B6F-7217-4146-9F91-6A03EFEF7014}" dt="2019-08-28T14:07:23.378" v="11" actId="1076"/>
          <ac:grpSpMkLst>
            <pc:docMk/>
            <pc:sldMk cId="828049654" sldId="256"/>
            <ac:grpSpMk id="201" creationId="{C628CBBA-3200-3444-AB67-5CCEC54E9C2B}"/>
          </ac:grpSpMkLst>
        </pc:grpChg>
        <pc:picChg chg="mod">
          <ac:chgData name="Whelan, DJ (Tralee)" userId="490b515e-f678-4052-b6eb-5a546f702598" providerId="ADAL" clId="{CB0C9B6F-7217-4146-9F91-6A03EFEF7014}" dt="2019-08-28T14:07:16.488" v="10" actId="1076"/>
          <ac:picMkLst>
            <pc:docMk/>
            <pc:sldMk cId="828049654" sldId="256"/>
            <ac:picMk id="282" creationId="{BB284B93-56CD-48CA-9FAA-161233F52EA6}"/>
          </ac:picMkLst>
        </pc:picChg>
        <pc:picChg chg="mod">
          <ac:chgData name="Whelan, DJ (Tralee)" userId="490b515e-f678-4052-b6eb-5a546f702598" providerId="ADAL" clId="{CB0C9B6F-7217-4146-9F91-6A03EFEF7014}" dt="2019-08-28T14:07:00.582" v="8" actId="1076"/>
          <ac:picMkLst>
            <pc:docMk/>
            <pc:sldMk cId="828049654" sldId="256"/>
            <ac:picMk id="284" creationId="{A8DF6B7D-A635-4D3D-97AF-D4CEA89232C6}"/>
          </ac:picMkLst>
        </pc:picChg>
        <pc:cxnChg chg="mod">
          <ac:chgData name="Whelan, DJ (Tralee)" userId="490b515e-f678-4052-b6eb-5a546f702598" providerId="ADAL" clId="{CB0C9B6F-7217-4146-9F91-6A03EFEF7014}" dt="2019-08-28T14:06:58.145" v="7" actId="1076"/>
          <ac:cxnSpMkLst>
            <pc:docMk/>
            <pc:sldMk cId="828049654" sldId="256"/>
            <ac:cxnSpMk id="267" creationId="{3C6A1060-6967-44CE-BACF-EC88AE34276E}"/>
          </ac:cxnSpMkLst>
        </pc:cxnChg>
        <pc:cxnChg chg="mod">
          <ac:chgData name="Whelan, DJ (Tralee)" userId="490b515e-f678-4052-b6eb-5a546f702598" providerId="ADAL" clId="{CB0C9B6F-7217-4146-9F91-6A03EFEF7014}" dt="2019-08-28T14:07:04.754" v="9" actId="1076"/>
          <ac:cxnSpMkLst>
            <pc:docMk/>
            <pc:sldMk cId="828049654" sldId="256"/>
            <ac:cxnSpMk id="272" creationId="{C48A4EE0-50FB-4A94-A52D-6E306B060A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7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0159-8A34-43C6-B279-3E096592FED5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AB70-A2FA-432C-8E40-4C26C0228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2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ithub.com/dwhelan97/ServiceMonitoringSystemFYP" TargetMode="Externa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www.linkedin.com/in/deniswhelansoftwareelece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188FB-77E4-4CC6-B780-D65D68CB51CD}"/>
              </a:ext>
            </a:extLst>
          </p:cNvPr>
          <p:cNvSpPr txBox="1"/>
          <p:nvPr/>
        </p:nvSpPr>
        <p:spPr>
          <a:xfrm>
            <a:off x="146526" y="12363"/>
            <a:ext cx="6247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CANview</a:t>
            </a:r>
          </a:p>
          <a:p>
            <a:r>
              <a:rPr lang="en-GB" sz="2800" b="1" dirty="0" smtClean="0"/>
              <a:t>Denis Whelan</a:t>
            </a:r>
          </a:p>
          <a:p>
            <a:r>
              <a:rPr lang="en-GB" sz="2000" b="1" dirty="0" smtClean="0"/>
              <a:t>BEng (Hons) Software &amp; Electronic Engineering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3F2D9-B744-4F19-8B34-66C50B0133CC}"/>
              </a:ext>
            </a:extLst>
          </p:cNvPr>
          <p:cNvCxnSpPr>
            <a:cxnSpLocks/>
          </p:cNvCxnSpPr>
          <p:nvPr/>
        </p:nvCxnSpPr>
        <p:spPr>
          <a:xfrm>
            <a:off x="-90869" y="8744011"/>
            <a:ext cx="14815563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1AEE642-E57F-493A-B420-E9116BF00384}"/>
              </a:ext>
            </a:extLst>
          </p:cNvPr>
          <p:cNvCxnSpPr/>
          <p:nvPr/>
        </p:nvCxnSpPr>
        <p:spPr>
          <a:xfrm>
            <a:off x="12069062" y="3404766"/>
            <a:ext cx="469" cy="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6212" y="2103459"/>
            <a:ext cx="4130340" cy="3166824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>
                <a:latin typeface="SansSerif" panose="00000400000000000000" pitchFamily="2" charset="2"/>
              </a:rPr>
              <a:t>Introduction</a:t>
            </a:r>
          </a:p>
          <a:p>
            <a:pPr algn="just"/>
            <a:r>
              <a:rPr lang="en-US" sz="1600" dirty="0">
                <a:latin typeface="SansSerif" panose="00000400000000000000" pitchFamily="2" charset="2"/>
              </a:rPr>
              <a:t>This project sets </a:t>
            </a:r>
            <a:r>
              <a:rPr lang="en-US" sz="1600" dirty="0" smtClean="0">
                <a:latin typeface="SansSerif" panose="00000400000000000000" pitchFamily="2" charset="2"/>
              </a:rPr>
              <a:t>out give the user the most up to date information about their machine. </a:t>
            </a:r>
          </a:p>
          <a:p>
            <a:pPr algn="just"/>
            <a:r>
              <a:rPr lang="en-IE" sz="1600" dirty="0">
                <a:latin typeface="SansSerif" panose="00000400000000000000" pitchFamily="2" charset="2"/>
              </a:rPr>
              <a:t>This is accomplished by keeping a constant communication between the user and the machine through the Controller Area Network (C.A.N) and by utilizing the cloud to store and view the data.</a:t>
            </a:r>
          </a:p>
          <a:p>
            <a:pPr algn="just"/>
            <a:endParaRPr lang="en-US" sz="1600" dirty="0" smtClean="0">
              <a:latin typeface="SansSerif" panose="00000400000000000000" pitchFamily="2" charset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663" y="11448"/>
            <a:ext cx="3195159" cy="1047102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7263874" y="540751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E7E7E9"/>
              </a:clrFrom>
              <a:clrTo>
                <a:srgbClr val="E7E7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38" y="8653463"/>
            <a:ext cx="3429000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26" y="1922754"/>
            <a:ext cx="2815024" cy="21872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18" y="294627"/>
            <a:ext cx="2242859" cy="13719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99" y="6579820"/>
            <a:ext cx="1297052" cy="12970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19" y="1763335"/>
            <a:ext cx="2046894" cy="1023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4" y="1671612"/>
            <a:ext cx="2659994" cy="1206894"/>
          </a:xfrm>
          <a:prstGeom prst="rect">
            <a:avLst/>
          </a:prstGeom>
        </p:spPr>
      </p:pic>
      <p:sp>
        <p:nvSpPr>
          <p:cNvPr id="170" name="Curved Left Arrow 169"/>
          <p:cNvSpPr/>
          <p:nvPr/>
        </p:nvSpPr>
        <p:spPr>
          <a:xfrm rot="10800000">
            <a:off x="4613973" y="2774156"/>
            <a:ext cx="979039" cy="35770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10800000">
            <a:off x="4613970" y="5979895"/>
            <a:ext cx="997855" cy="33435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71" name="Curved Left Arrow 170"/>
          <p:cNvSpPr/>
          <p:nvPr/>
        </p:nvSpPr>
        <p:spPr>
          <a:xfrm>
            <a:off x="9059013" y="3073568"/>
            <a:ext cx="995549" cy="3483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40731" y="5776851"/>
            <a:ext cx="4130340" cy="2077164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>
                <a:latin typeface="SansSerif" panose="00000400000000000000" pitchFamily="2" charset="2"/>
              </a:rPr>
              <a:t>What is CANview?</a:t>
            </a:r>
          </a:p>
          <a:p>
            <a:pPr algn="just"/>
            <a:r>
              <a:rPr lang="en-IE" sz="1600" dirty="0" smtClean="0">
                <a:latin typeface="SansSerif" panose="00000400000000000000" pitchFamily="2" charset="2"/>
              </a:rPr>
              <a:t>CANview is an external unit that connects into the E.C.U of a vehicle. </a:t>
            </a:r>
          </a:p>
          <a:p>
            <a:pPr algn="just"/>
            <a:endParaRPr lang="en-IE" sz="1600" dirty="0">
              <a:latin typeface="SansSerif" panose="00000400000000000000" pitchFamily="2" charset="2"/>
            </a:endParaRPr>
          </a:p>
          <a:p>
            <a:pPr algn="just"/>
            <a:r>
              <a:rPr lang="en-IE" sz="1600" dirty="0" smtClean="0">
                <a:latin typeface="SansSerif" panose="00000400000000000000" pitchFamily="2" charset="2"/>
              </a:rPr>
              <a:t>Once connected the user can access information stored on their machine using the  online webpage.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927317" y="1393906"/>
            <a:ext cx="4130340" cy="5073313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000" dirty="0" smtClean="0">
                <a:latin typeface="SansSerif" panose="00000400000000000000" pitchFamily="2" charset="2"/>
              </a:rPr>
              <a:t>Key Technologies and software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Atom.io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MEAN Stack</a:t>
            </a:r>
            <a:endParaRPr lang="en-IE" sz="2000" dirty="0">
              <a:latin typeface="SansSerif" panose="00000400000000000000" pitchFamily="2" charset="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Mongo.DB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Express.js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JavaScript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HTML / CSS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Robo3T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Arduino IDE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McHale Fusion3 ISOCAN and E.C.U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ESP32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C.A.N Transceiver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E" sz="2000" dirty="0" smtClean="0">
                <a:latin typeface="SansSerif" panose="00000400000000000000" pitchFamily="2" charset="2"/>
              </a:rPr>
              <a:t>MQTT</a:t>
            </a:r>
          </a:p>
        </p:txBody>
      </p:sp>
      <p:pic>
        <p:nvPicPr>
          <p:cNvPr id="175" name="Picture 174"/>
          <p:cNvPicPr/>
          <p:nvPr/>
        </p:nvPicPr>
        <p:blipFill>
          <a:blip r:embed="rId11"/>
          <a:stretch>
            <a:fillRect/>
          </a:stretch>
        </p:blipFill>
        <p:spPr>
          <a:xfrm>
            <a:off x="10174310" y="6753063"/>
            <a:ext cx="4883347" cy="2766431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hqprint">
            <a:clrChange>
              <a:clrFrom>
                <a:srgbClr val="F8981D"/>
              </a:clrFrom>
              <a:clrTo>
                <a:srgbClr val="F8981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04" y="5151671"/>
            <a:ext cx="2453216" cy="241861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406188FB-77E4-4CC6-B780-D65D68CB51CD}"/>
              </a:ext>
            </a:extLst>
          </p:cNvPr>
          <p:cNvSpPr txBox="1"/>
          <p:nvPr/>
        </p:nvSpPr>
        <p:spPr>
          <a:xfrm>
            <a:off x="9692484" y="9519494"/>
            <a:ext cx="5280338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GitHub: </a:t>
            </a:r>
            <a:r>
              <a:rPr lang="en-IE" sz="1600" dirty="0">
                <a:hlinkClick r:id="rId13"/>
              </a:rPr>
              <a:t>https://github.com/dwhelan97/ServiceMonitoringSystemFYP</a:t>
            </a:r>
            <a:endParaRPr lang="en-IE" sz="1600" dirty="0"/>
          </a:p>
          <a:p>
            <a:r>
              <a:rPr lang="en-IE" b="1" dirty="0"/>
              <a:t>LinkedIn: </a:t>
            </a:r>
            <a:r>
              <a:rPr lang="en-IE" sz="1600" dirty="0">
                <a:hlinkClick r:id="rId14"/>
              </a:rPr>
              <a:t>https://www.linkedin.com/in/deniswhelansoftwareeleceng/</a:t>
            </a:r>
            <a:endParaRPr lang="en-GB" sz="1600" b="1" dirty="0"/>
          </a:p>
        </p:txBody>
      </p:sp>
      <p:sp>
        <p:nvSpPr>
          <p:cNvPr id="169" name="Curved Left Arrow 168"/>
          <p:cNvSpPr/>
          <p:nvPr/>
        </p:nvSpPr>
        <p:spPr>
          <a:xfrm>
            <a:off x="9051853" y="6221196"/>
            <a:ext cx="1002710" cy="3452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pic>
        <p:nvPicPr>
          <p:cNvPr id="200" name="Picture 199"/>
          <p:cNvPicPr/>
          <p:nvPr/>
        </p:nvPicPr>
        <p:blipFill rotWithShape="1">
          <a:blip r:embed="rId15">
            <a:clrChange>
              <a:clrFrom>
                <a:srgbClr val="D3D9D9"/>
              </a:clrFrom>
              <a:clrTo>
                <a:srgbClr val="D3D9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6" b="99512" l="34245" r="86849">
                        <a14:foregroundMark x1="51302" y1="11035" x2="51302" y2="11035"/>
                        <a14:foregroundMark x1="49219" y1="29980" x2="49219" y2="29980"/>
                        <a14:foregroundMark x1="51042" y1="33789" x2="51042" y2="33789"/>
                        <a14:foregroundMark x1="48177" y1="36426" x2="48177" y2="36426"/>
                        <a14:foregroundMark x1="41016" y1="39355" x2="41016" y2="39355"/>
                        <a14:foregroundMark x1="36719" y1="54883" x2="36719" y2="54883"/>
                        <a14:foregroundMark x1="34245" y1="75781" x2="34245" y2="75781"/>
                        <a14:foregroundMark x1="40495" y1="92871" x2="40495" y2="92871"/>
                        <a14:foregroundMark x1="50000" y1="91895" x2="50000" y2="91895"/>
                        <a14:foregroundMark x1="50911" y1="97754" x2="50911" y2="97754"/>
                        <a14:foregroundMark x1="55208" y1="99609" x2="55208" y2="99609"/>
                        <a14:foregroundMark x1="56510" y1="96484" x2="56510" y2="96484"/>
                        <a14:foregroundMark x1="58203" y1="92285" x2="58203" y2="92285"/>
                        <a14:foregroundMark x1="81771" y1="90039" x2="81771" y2="90039"/>
                        <a14:foregroundMark x1="85026" y1="87207" x2="85026" y2="87207"/>
                        <a14:foregroundMark x1="87109" y1="48340" x2="87109" y2="48340"/>
                        <a14:foregroundMark x1="84635" y1="39258" x2="84635" y2="39258"/>
                        <a14:foregroundMark x1="73177" y1="37988" x2="73177" y2="37988"/>
                        <a14:foregroundMark x1="76302" y1="37988" x2="76302" y2="37988"/>
                        <a14:foregroundMark x1="73828" y1="34570" x2="73828" y2="34570"/>
                        <a14:foregroundMark x1="78646" y1="26660" x2="78646" y2="26660"/>
                        <a14:foregroundMark x1="79688" y1="13574" x2="79688" y2="13574"/>
                        <a14:foregroundMark x1="76693" y1="10938" x2="76693" y2="10938"/>
                        <a14:foregroundMark x1="76563" y1="6641" x2="76563" y2="6641"/>
                        <a14:foregroundMark x1="72917" y1="4980" x2="72917" y2="4980"/>
                        <a14:foregroundMark x1="71875" y1="2930" x2="71875" y2="2930"/>
                        <a14:foregroundMark x1="71875" y1="586" x2="71875" y2="586"/>
                        <a14:foregroundMark x1="63151" y1="1172" x2="63151" y2="1172"/>
                        <a14:foregroundMark x1="62500" y1="3223" x2="62500" y2="3223"/>
                        <a14:foregroundMark x1="60417" y1="4492" x2="60417" y2="4492"/>
                        <a14:foregroundMark x1="57292" y1="3516" x2="57292" y2="3516"/>
                        <a14:foregroundMark x1="54036" y1="5273" x2="54036" y2="5273"/>
                        <a14:foregroundMark x1="53125" y1="9180" x2="53125" y2="9180"/>
                        <a14:foregroundMark x1="36328" y1="61719" x2="36328" y2="61719"/>
                        <a14:foregroundMark x1="35286" y1="66797" x2="35286" y2="66797"/>
                        <a14:foregroundMark x1="44010" y1="91895" x2="44010" y2="91895"/>
                        <a14:foregroundMark x1="46094" y1="91504" x2="46094" y2="91504"/>
                        <a14:foregroundMark x1="38411" y1="86133" x2="38411" y2="86133"/>
                        <a14:foregroundMark x1="39453" y1="74219" x2="39453" y2="74219"/>
                        <a14:foregroundMark x1="40495" y1="60938" x2="40495" y2="60938"/>
                        <a14:foregroundMark x1="52734" y1="33008" x2="52734" y2="33008"/>
                        <a14:foregroundMark x1="53385" y1="34668" x2="53385" y2="34668"/>
                        <a14:foregroundMark x1="57682" y1="33398" x2="57682" y2="33398"/>
                        <a14:foregroundMark x1="57943" y1="34863" x2="57943" y2="34863"/>
                        <a14:foregroundMark x1="62109" y1="36914" x2="62109" y2="36914"/>
                        <a14:foregroundMark x1="58333" y1="36230" x2="58333" y2="36230"/>
                        <a14:foregroundMark x1="56250" y1="37500" x2="56250" y2="37500"/>
                        <a14:foregroundMark x1="53516" y1="37305" x2="53516" y2="37305"/>
                        <a14:foregroundMark x1="51693" y1="37012" x2="51693" y2="37012"/>
                        <a14:foregroundMark x1="37109" y1="42188" x2="37109" y2="42188"/>
                        <a14:foregroundMark x1="38932" y1="40039" x2="38932" y2="40039"/>
                        <a14:foregroundMark x1="36849" y1="44531" x2="36849" y2="44531"/>
                        <a14:foregroundMark x1="36719" y1="46387" x2="36719" y2="46387"/>
                        <a14:foregroundMark x1="36719" y1="47852" x2="36719" y2="47852"/>
                        <a14:foregroundMark x1="36719" y1="49414" x2="36719" y2="49414"/>
                        <a14:foregroundMark x1="36328" y1="50684" x2="36328" y2="50684"/>
                        <a14:foregroundMark x1="36328" y1="53125" x2="36328" y2="53125"/>
                        <a14:foregroundMark x1="35807" y1="57715" x2="35807" y2="57715"/>
                        <a14:foregroundMark x1="35286" y1="64844" x2="35286" y2="64844"/>
                        <a14:foregroundMark x1="38932" y1="84082" x2="38932" y2="84082"/>
                        <a14:foregroundMark x1="39583" y1="77832" x2="39583" y2="77832"/>
                        <a14:foregroundMark x1="39193" y1="88770" x2="39193" y2="88770"/>
                        <a14:foregroundMark x1="50000" y1="90332" x2="50000" y2="90332"/>
                        <a14:foregroundMark x1="57161" y1="90332" x2="57161" y2="90332"/>
                        <a14:foregroundMark x1="61979" y1="91113" x2="61979" y2="91113"/>
                        <a14:foregroundMark x1="53125" y1="92090" x2="53125" y2="92090"/>
                        <a14:foregroundMark x1="63151" y1="91602" x2="63151" y2="91602"/>
                        <a14:foregroundMark x1="77995" y1="90527" x2="77995" y2="90527"/>
                        <a14:foregroundMark x1="75521" y1="90332" x2="75521" y2="90332"/>
                        <a14:foregroundMark x1="58333" y1="5273" x2="58333" y2="5273"/>
                        <a14:foregroundMark x1="53776" y1="6543" x2="53776" y2="6543"/>
                        <a14:foregroundMark x1="57943" y1="7813" x2="57943" y2="7813"/>
                        <a14:foregroundMark x1="55208" y1="7617" x2="55208" y2="7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7" r="10903"/>
          <a:stretch/>
        </p:blipFill>
        <p:spPr>
          <a:xfrm rot="16200000">
            <a:off x="1271813" y="7334721"/>
            <a:ext cx="1746180" cy="3977382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31" y="7681770"/>
            <a:ext cx="2041893" cy="11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2136</TotalTime>
  <Words>135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SansSerif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O'Brien</dc:creator>
  <cp:lastModifiedBy>Dylan Curley</cp:lastModifiedBy>
  <cp:revision>115</cp:revision>
  <cp:lastPrinted>2019-04-29T14:37:09Z</cp:lastPrinted>
  <dcterms:created xsi:type="dcterms:W3CDTF">2018-11-02T13:53:00Z</dcterms:created>
  <dcterms:modified xsi:type="dcterms:W3CDTF">2020-05-18T13:07:26Z</dcterms:modified>
</cp:coreProperties>
</file>