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DD7B-EA7F-4E45-93D8-44F469A3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3C322-3C1F-44D7-ACC6-0DFDDC518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5081-B5F2-49F9-89F6-43066B08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8E8A-5892-4BE2-B8D0-90032297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8893-5894-439B-8BE3-827DA327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A06F-7ABE-439F-8896-103A9110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37C57-BA5C-407B-B92E-0CAFB0AE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06EA-4762-4BD2-902F-424B9172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7CFF-01B3-4A8B-AFB3-43B8083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BB6D-C4D2-426C-BF38-AD959821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52894-71ED-40EB-AD39-6E558D380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FC441-3D79-4A6F-9425-D75BE817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7CC7-E958-4C21-A357-2F884F52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3057-114F-45B4-ABFF-7FBB70D4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FF60-3F71-4122-A354-4000F84C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C29D-3A56-4B55-8AD3-565FEFBC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7788-F576-4B3F-88ED-3212289E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C4A1-B3AB-489B-808E-762D8A15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95F8-10FA-4451-8468-EC8C60D4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D998-3F17-44C5-AB81-5DDEB63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C11F-D4E9-410A-B736-B5FF8832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D5E03-0892-4FF8-AB8E-3F382A12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97CC-08AC-4D23-BA27-499B917F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B05A-0C16-4EB9-8802-80E0C6B4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A20F-7D0B-48FE-9F17-F5F55BA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0C16-B97F-4C83-988F-BA5B6CD4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BD9B-BFE3-4A45-AABA-B9066F78F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F3C4-0B3B-4C97-8814-3EAF743FF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0A1B-EF94-4659-BD22-4A582D85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B621-7A05-4671-87E0-277FD103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D0F87-E310-4E6E-AA80-83D40C17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DCAA-EFCB-41BB-8E39-126C4F49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8C466-C244-433E-ADA1-02F4ED07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E3A2D-DD48-4457-A70D-17567CF1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7247C-58D8-4CB4-96E1-439D59A1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DD4D6-1F4E-418E-8487-22F2CFEA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017E5-1531-4C76-ACB7-318044F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15E50-F4B7-4837-AEC5-C5191C15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3C62D-5392-4272-A0E0-C2AC22FA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FAE8-BD01-4121-B0C2-B2EDBAA0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CB93F-13AD-4243-AA9F-9B7C79C8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106DA-1C20-473E-BBAE-FEF43721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A93A0-0C28-44DF-9FB9-44886B4B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67B-DE35-4A67-9646-AADD0622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CB15D-E83F-46BA-BADD-D25B5495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0AE9-3953-4F68-A61A-3ABF075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78CE-84BF-4442-8294-7C8E9ED8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7913-9868-4CFA-81A1-87DD1C39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5344A-BCC7-4F50-A81D-50EA3A10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A1687-13EC-40B0-93BD-33503817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CEF83-FB16-48F3-B5AD-B08496E5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4FA8-746D-4760-A23A-2A7F5E12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501-FAB9-4CF7-8D04-1D6EF4F0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81F39-4D7E-49EF-A1CD-22BA39706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864EF-0282-4408-8B78-8340FCFB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8926-D0D6-4B42-92C4-59F6C442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80A2-F8C4-4390-B0BA-CA23C3AF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0846C-CF55-49CF-88DC-2B4F8318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74D0B-9116-4134-8127-AAEB2E65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B250-CCA4-4CE4-82B7-50E857010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F27E-2425-4A79-8CE0-FDCC59B21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4350-A67A-4290-95A2-AD5C5A85376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C53D-C1FF-4188-B599-68E251E6A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DB2E-648F-4DC2-BEFE-7847F004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4039-29DF-4AB1-B440-D456C27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2CAEDFF-08D6-49DE-9CDF-7259CFA00FB3}"/>
              </a:ext>
            </a:extLst>
          </p:cNvPr>
          <p:cNvGrpSpPr/>
          <p:nvPr/>
        </p:nvGrpSpPr>
        <p:grpSpPr>
          <a:xfrm>
            <a:off x="3682644" y="1522599"/>
            <a:ext cx="4447207" cy="2171164"/>
            <a:chOff x="3682644" y="1522599"/>
            <a:chExt cx="4447207" cy="217116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F6826B8-08DF-462F-BED2-5735F8DB8A1D}"/>
                </a:ext>
              </a:extLst>
            </p:cNvPr>
            <p:cNvGrpSpPr/>
            <p:nvPr/>
          </p:nvGrpSpPr>
          <p:grpSpPr>
            <a:xfrm>
              <a:off x="3682644" y="1522599"/>
              <a:ext cx="1476872" cy="2171164"/>
              <a:chOff x="3682644" y="1522599"/>
              <a:chExt cx="1476872" cy="217116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C59E465-C80F-4D7A-977D-2BCA613439AB}"/>
                  </a:ext>
                </a:extLst>
              </p:cNvPr>
              <p:cNvGrpSpPr/>
              <p:nvPr/>
            </p:nvGrpSpPr>
            <p:grpSpPr>
              <a:xfrm>
                <a:off x="3682644" y="2123209"/>
                <a:ext cx="1476872" cy="1570554"/>
                <a:chOff x="4649143" y="1894609"/>
                <a:chExt cx="1476872" cy="1570554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BAADB55-D634-4380-8E46-7EDB07FAEF18}"/>
                    </a:ext>
                  </a:extLst>
                </p:cNvPr>
                <p:cNvSpPr txBox="1"/>
                <p:nvPr/>
              </p:nvSpPr>
              <p:spPr>
                <a:xfrm>
                  <a:off x="5201821" y="2495220"/>
                  <a:ext cx="344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A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E6C7178-FF63-4BB1-B62A-6CEB177E3958}"/>
                    </a:ext>
                  </a:extLst>
                </p:cNvPr>
                <p:cNvSpPr txBox="1"/>
                <p:nvPr/>
              </p:nvSpPr>
              <p:spPr>
                <a:xfrm>
                  <a:off x="5778543" y="2495220"/>
                  <a:ext cx="347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D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C1194B7-B607-418F-ABF2-EC55D5EC932B}"/>
                    </a:ext>
                  </a:extLst>
                </p:cNvPr>
                <p:cNvSpPr txBox="1"/>
                <p:nvPr/>
              </p:nvSpPr>
              <p:spPr>
                <a:xfrm>
                  <a:off x="5207431" y="1894609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C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B00A860-5F41-4E5D-A0CB-4755D7E10868}"/>
                    </a:ext>
                  </a:extLst>
                </p:cNvPr>
                <p:cNvSpPr txBox="1"/>
                <p:nvPr/>
              </p:nvSpPr>
              <p:spPr>
                <a:xfrm>
                  <a:off x="4649143" y="249522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B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191B47-6A29-4A0B-A3F4-167B571C321F}"/>
                    </a:ext>
                  </a:extLst>
                </p:cNvPr>
                <p:cNvSpPr txBox="1"/>
                <p:nvPr/>
              </p:nvSpPr>
              <p:spPr>
                <a:xfrm>
                  <a:off x="5201821" y="3095831"/>
                  <a:ext cx="347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E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2C5502C2-BC01-45D5-9CD3-61B49FB5B532}"/>
                    </a:ext>
                  </a:extLst>
                </p:cNvPr>
                <p:cNvCxnSpPr>
                  <a:cxnSpLocks/>
                  <a:stCxn id="36" idx="3"/>
                  <a:endCxn id="37" idx="1"/>
                </p:cNvCxnSpPr>
                <p:nvPr/>
              </p:nvCxnSpPr>
              <p:spPr>
                <a:xfrm>
                  <a:off x="5546787" y="2679886"/>
                  <a:ext cx="23175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D93AE7B-0A1D-4AEF-A9B3-9A749F4F16E1}"/>
                    </a:ext>
                  </a:extLst>
                </p:cNvPr>
                <p:cNvCxnSpPr>
                  <a:cxnSpLocks/>
                  <a:stCxn id="36" idx="0"/>
                  <a:endCxn id="38" idx="2"/>
                </p:cNvCxnSpPr>
                <p:nvPr/>
              </p:nvCxnSpPr>
              <p:spPr>
                <a:xfrm flipV="1">
                  <a:off x="5374304" y="2263941"/>
                  <a:ext cx="0" cy="2312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12784E0-533B-4984-B63F-E843D6FED907}"/>
                    </a:ext>
                  </a:extLst>
                </p:cNvPr>
                <p:cNvCxnSpPr>
                  <a:cxnSpLocks/>
                  <a:stCxn id="40" idx="0"/>
                  <a:endCxn id="36" idx="2"/>
                </p:cNvCxnSpPr>
                <p:nvPr/>
              </p:nvCxnSpPr>
              <p:spPr>
                <a:xfrm flipH="1" flipV="1">
                  <a:off x="5374304" y="2864552"/>
                  <a:ext cx="1253" cy="2312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1E016A6-3E73-4865-B10B-0B025E9E21B8}"/>
                    </a:ext>
                  </a:extLst>
                </p:cNvPr>
                <p:cNvCxnSpPr>
                  <a:cxnSpLocks/>
                  <a:stCxn id="36" idx="1"/>
                  <a:endCxn id="39" idx="3"/>
                </p:cNvCxnSpPr>
                <p:nvPr/>
              </p:nvCxnSpPr>
              <p:spPr>
                <a:xfrm flipH="1">
                  <a:off x="4970065" y="2679886"/>
                  <a:ext cx="23175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B4F338F-DBA4-4177-8055-75569A7CCDE3}"/>
                  </a:ext>
                </a:extLst>
              </p:cNvPr>
              <p:cNvSpPr txBox="1"/>
              <p:nvPr/>
            </p:nvSpPr>
            <p:spPr>
              <a:xfrm>
                <a:off x="3720212" y="1522599"/>
                <a:ext cx="13751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monocentric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D3E837-155A-47B5-A318-0547E0AFC5A8}"/>
                </a:ext>
              </a:extLst>
            </p:cNvPr>
            <p:cNvGrpSpPr/>
            <p:nvPr/>
          </p:nvGrpSpPr>
          <p:grpSpPr>
            <a:xfrm>
              <a:off x="5492307" y="1522599"/>
              <a:ext cx="2637544" cy="1570553"/>
              <a:chOff x="5492307" y="1522599"/>
              <a:chExt cx="2637544" cy="15705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87D7A9-7781-41D1-A3A3-01C4979692F8}"/>
                  </a:ext>
                </a:extLst>
              </p:cNvPr>
              <p:cNvGrpSpPr/>
              <p:nvPr/>
            </p:nvGrpSpPr>
            <p:grpSpPr>
              <a:xfrm>
                <a:off x="5492307" y="2723820"/>
                <a:ext cx="2637544" cy="369332"/>
                <a:chOff x="1428397" y="2310554"/>
                <a:chExt cx="2637544" cy="36933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355E16C-7562-40D6-94D5-55975B8CB082}"/>
                    </a:ext>
                  </a:extLst>
                </p:cNvPr>
                <p:cNvSpPr txBox="1"/>
                <p:nvPr/>
              </p:nvSpPr>
              <p:spPr>
                <a:xfrm>
                  <a:off x="1428397" y="2310554"/>
                  <a:ext cx="344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A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A48A736-A526-48A5-B72F-F07E517E9DA2}"/>
                    </a:ext>
                  </a:extLst>
                </p:cNvPr>
                <p:cNvSpPr txBox="1"/>
                <p:nvPr/>
              </p:nvSpPr>
              <p:spPr>
                <a:xfrm>
                  <a:off x="2000915" y="2310554"/>
                  <a:ext cx="347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B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1ADD48-09DC-47D0-816C-CEFC01FC801E}"/>
                    </a:ext>
                  </a:extLst>
                </p:cNvPr>
                <p:cNvSpPr txBox="1"/>
                <p:nvPr/>
              </p:nvSpPr>
              <p:spPr>
                <a:xfrm>
                  <a:off x="2573433" y="2310554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C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0AF1BB7-6942-4E11-BE4D-41A20DE4F8AE}"/>
                    </a:ext>
                  </a:extLst>
                </p:cNvPr>
                <p:cNvSpPr txBox="1"/>
                <p:nvPr/>
              </p:nvSpPr>
              <p:spPr>
                <a:xfrm>
                  <a:off x="3145951" y="2310554"/>
                  <a:ext cx="346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FDD3FB1-6FDC-4A48-A161-97BCF17D506A}"/>
                    </a:ext>
                  </a:extLst>
                </p:cNvPr>
                <p:cNvSpPr txBox="1"/>
                <p:nvPr/>
              </p:nvSpPr>
              <p:spPr>
                <a:xfrm>
                  <a:off x="3718469" y="2310554"/>
                  <a:ext cx="347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inux Libertine" panose="02000503000000000000" pitchFamily="2" charset="0"/>
                      <a:ea typeface="Linux Libertine" panose="02000503000000000000" pitchFamily="2" charset="0"/>
                      <a:cs typeface="Linux Libertine" panose="02000503000000000000" pitchFamily="2" charset="0"/>
                    </a:rPr>
                    <a:t>E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8894BF7-569F-4CAA-8CF9-AE28E977A86F}"/>
                    </a:ext>
                  </a:extLst>
                </p:cNvPr>
                <p:cNvCxnSpPr>
                  <a:cxnSpLocks/>
                  <a:stCxn id="5" idx="3"/>
                  <a:endCxn id="6" idx="1"/>
                </p:cNvCxnSpPr>
                <p:nvPr/>
              </p:nvCxnSpPr>
              <p:spPr>
                <a:xfrm>
                  <a:off x="1773363" y="2495220"/>
                  <a:ext cx="2275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D356D1D-B532-49C2-8144-A68EC9FA509F}"/>
                    </a:ext>
                  </a:extLst>
                </p:cNvPr>
                <p:cNvCxnSpPr>
                  <a:cxnSpLocks/>
                  <a:stCxn id="6" idx="3"/>
                  <a:endCxn id="7" idx="1"/>
                </p:cNvCxnSpPr>
                <p:nvPr/>
              </p:nvCxnSpPr>
              <p:spPr>
                <a:xfrm>
                  <a:off x="2348387" y="2495220"/>
                  <a:ext cx="2250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27A6BF4-A8C3-4CC5-A55C-266F456AD8A5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>
                  <a:off x="2907179" y="2495220"/>
                  <a:ext cx="2387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395D62E-7B8A-4FCB-9387-3B6EC43D4DF1}"/>
                    </a:ext>
                  </a:extLst>
                </p:cNvPr>
                <p:cNvCxnSpPr>
                  <a:cxnSpLocks/>
                  <a:stCxn id="9" idx="1"/>
                  <a:endCxn id="8" idx="3"/>
                </p:cNvCxnSpPr>
                <p:nvPr/>
              </p:nvCxnSpPr>
              <p:spPr>
                <a:xfrm flipH="1">
                  <a:off x="3492521" y="2495220"/>
                  <a:ext cx="2259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0342AC-2BFE-486C-98CC-DD73D713A121}"/>
                  </a:ext>
                </a:extLst>
              </p:cNvPr>
              <p:cNvSpPr txBox="1"/>
              <p:nvPr/>
            </p:nvSpPr>
            <p:spPr>
              <a:xfrm>
                <a:off x="6179685" y="1522599"/>
                <a:ext cx="124906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polycentric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92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W. Hieber</dc:creator>
  <cp:lastModifiedBy>Daniel W. Hieber</cp:lastModifiedBy>
  <cp:revision>2</cp:revision>
  <dcterms:created xsi:type="dcterms:W3CDTF">2020-12-04T01:26:02Z</dcterms:created>
  <dcterms:modified xsi:type="dcterms:W3CDTF">2020-12-04T01:41:38Z</dcterms:modified>
</cp:coreProperties>
</file>