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BD7C9-AE26-4D54-B135-73567AE0CF86}" v="44" dt="2020-11-12T00:02:24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147" autoAdjust="0"/>
  </p:normalViewPr>
  <p:slideViewPr>
    <p:cSldViewPr snapToGrid="0">
      <p:cViewPr varScale="1">
        <p:scale>
          <a:sx n="75" d="100"/>
          <a:sy n="75" d="100"/>
        </p:scale>
        <p:origin x="18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. Hieber" userId="f7cf2c9d3dc7fdc6" providerId="LiveId" clId="{66FBD7C9-AE26-4D54-B135-73567AE0CF86}"/>
    <pc:docChg chg="custSel addSld modSld">
      <pc:chgData name="Daniel W. Hieber" userId="f7cf2c9d3dc7fdc6" providerId="LiveId" clId="{66FBD7C9-AE26-4D54-B135-73567AE0CF86}" dt="2020-11-12T00:04:45.890" v="253" actId="20577"/>
      <pc:docMkLst>
        <pc:docMk/>
      </pc:docMkLst>
      <pc:sldChg chg="modSp modAnim">
        <pc:chgData name="Daniel W. Hieber" userId="f7cf2c9d3dc7fdc6" providerId="LiveId" clId="{66FBD7C9-AE26-4D54-B135-73567AE0CF86}" dt="2020-11-12T00:02:24.529" v="43" actId="20577"/>
        <pc:sldMkLst>
          <pc:docMk/>
          <pc:sldMk cId="1795962207" sldId="257"/>
        </pc:sldMkLst>
        <pc:spChg chg="mod">
          <ac:chgData name="Daniel W. Hieber" userId="f7cf2c9d3dc7fdc6" providerId="LiveId" clId="{66FBD7C9-AE26-4D54-B135-73567AE0CF86}" dt="2020-11-12T00:02:24.529" v="43" actId="20577"/>
          <ac:spMkLst>
            <pc:docMk/>
            <pc:sldMk cId="1795962207" sldId="257"/>
            <ac:spMk id="3" creationId="{FA1BABFB-FBBC-445A-A01B-E068BE27EB6F}"/>
          </ac:spMkLst>
        </pc:spChg>
      </pc:sldChg>
      <pc:sldChg chg="modSp new mod">
        <pc:chgData name="Daniel W. Hieber" userId="f7cf2c9d3dc7fdc6" providerId="LiveId" clId="{66FBD7C9-AE26-4D54-B135-73567AE0CF86}" dt="2020-11-12T00:03:39.724" v="74" actId="20577"/>
        <pc:sldMkLst>
          <pc:docMk/>
          <pc:sldMk cId="4265339077" sldId="260"/>
        </pc:sldMkLst>
        <pc:spChg chg="mod">
          <ac:chgData name="Daniel W. Hieber" userId="f7cf2c9d3dc7fdc6" providerId="LiveId" clId="{66FBD7C9-AE26-4D54-B135-73567AE0CF86}" dt="2020-11-12T00:03:39.724" v="74" actId="20577"/>
          <ac:spMkLst>
            <pc:docMk/>
            <pc:sldMk cId="4265339077" sldId="260"/>
            <ac:spMk id="2" creationId="{DE4324A4-54F6-4329-8788-9C7216F84664}"/>
          </ac:spMkLst>
        </pc:spChg>
      </pc:sldChg>
      <pc:sldChg chg="modSp new mod">
        <pc:chgData name="Daniel W. Hieber" userId="f7cf2c9d3dc7fdc6" providerId="LiveId" clId="{66FBD7C9-AE26-4D54-B135-73567AE0CF86}" dt="2020-11-12T00:03:52.352" v="106" actId="20577"/>
        <pc:sldMkLst>
          <pc:docMk/>
          <pc:sldMk cId="2513452865" sldId="261"/>
        </pc:sldMkLst>
        <pc:spChg chg="mod">
          <ac:chgData name="Daniel W. Hieber" userId="f7cf2c9d3dc7fdc6" providerId="LiveId" clId="{66FBD7C9-AE26-4D54-B135-73567AE0CF86}" dt="2020-11-12T00:03:52.352" v="106" actId="20577"/>
          <ac:spMkLst>
            <pc:docMk/>
            <pc:sldMk cId="2513452865" sldId="261"/>
            <ac:spMk id="2" creationId="{4FA494F9-F01A-424B-BD4A-F2CF08D13574}"/>
          </ac:spMkLst>
        </pc:spChg>
      </pc:sldChg>
      <pc:sldChg chg="modSp new mod">
        <pc:chgData name="Daniel W. Hieber" userId="f7cf2c9d3dc7fdc6" providerId="LiveId" clId="{66FBD7C9-AE26-4D54-B135-73567AE0CF86}" dt="2020-11-12T00:04:06.596" v="150" actId="20577"/>
        <pc:sldMkLst>
          <pc:docMk/>
          <pc:sldMk cId="4057101052" sldId="262"/>
        </pc:sldMkLst>
        <pc:spChg chg="mod">
          <ac:chgData name="Daniel W. Hieber" userId="f7cf2c9d3dc7fdc6" providerId="LiveId" clId="{66FBD7C9-AE26-4D54-B135-73567AE0CF86}" dt="2020-11-12T00:04:06.596" v="150" actId="20577"/>
          <ac:spMkLst>
            <pc:docMk/>
            <pc:sldMk cId="4057101052" sldId="262"/>
            <ac:spMk id="2" creationId="{897EEFCB-D428-47CF-9BB9-107BCC31B4B5}"/>
          </ac:spMkLst>
        </pc:spChg>
      </pc:sldChg>
      <pc:sldChg chg="modSp new mod">
        <pc:chgData name="Daniel W. Hieber" userId="f7cf2c9d3dc7fdc6" providerId="LiveId" clId="{66FBD7C9-AE26-4D54-B135-73567AE0CF86}" dt="2020-11-12T00:04:17.464" v="169" actId="20577"/>
        <pc:sldMkLst>
          <pc:docMk/>
          <pc:sldMk cId="2752311302" sldId="263"/>
        </pc:sldMkLst>
        <pc:spChg chg="mod">
          <ac:chgData name="Daniel W. Hieber" userId="f7cf2c9d3dc7fdc6" providerId="LiveId" clId="{66FBD7C9-AE26-4D54-B135-73567AE0CF86}" dt="2020-11-12T00:04:17.464" v="169" actId="20577"/>
          <ac:spMkLst>
            <pc:docMk/>
            <pc:sldMk cId="2752311302" sldId="263"/>
            <ac:spMk id="2" creationId="{6EA6DB06-C865-42AF-A717-87A89FC84438}"/>
          </ac:spMkLst>
        </pc:spChg>
      </pc:sldChg>
      <pc:sldChg chg="modSp new mod">
        <pc:chgData name="Daniel W. Hieber" userId="f7cf2c9d3dc7fdc6" providerId="LiveId" clId="{66FBD7C9-AE26-4D54-B135-73567AE0CF86}" dt="2020-11-12T00:04:30.820" v="204" actId="20577"/>
        <pc:sldMkLst>
          <pc:docMk/>
          <pc:sldMk cId="957375623" sldId="264"/>
        </pc:sldMkLst>
        <pc:spChg chg="mod">
          <ac:chgData name="Daniel W. Hieber" userId="f7cf2c9d3dc7fdc6" providerId="LiveId" clId="{66FBD7C9-AE26-4D54-B135-73567AE0CF86}" dt="2020-11-12T00:04:30.820" v="204" actId="20577"/>
          <ac:spMkLst>
            <pc:docMk/>
            <pc:sldMk cId="957375623" sldId="264"/>
            <ac:spMk id="2" creationId="{DD5AF02E-2514-4209-8055-234591D9B8AC}"/>
          </ac:spMkLst>
        </pc:spChg>
      </pc:sldChg>
      <pc:sldChg chg="modSp new mod">
        <pc:chgData name="Daniel W. Hieber" userId="f7cf2c9d3dc7fdc6" providerId="LiveId" clId="{66FBD7C9-AE26-4D54-B135-73567AE0CF86}" dt="2020-11-12T00:04:45.890" v="253" actId="20577"/>
        <pc:sldMkLst>
          <pc:docMk/>
          <pc:sldMk cId="2218220414" sldId="265"/>
        </pc:sldMkLst>
        <pc:spChg chg="mod">
          <ac:chgData name="Daniel W. Hieber" userId="f7cf2c9d3dc7fdc6" providerId="LiveId" clId="{66FBD7C9-AE26-4D54-B135-73567AE0CF86}" dt="2020-11-12T00:04:45.890" v="253" actId="20577"/>
          <ac:spMkLst>
            <pc:docMk/>
            <pc:sldMk cId="2218220414" sldId="265"/>
            <ac:spMk id="2" creationId="{9069F0CE-DE83-4621-A555-D197635CED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BE97E-2195-4E86-9C65-07F36FA6EA3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E8F89-2E11-4E74-B571-26D07291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coming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628A-5992-453C-A1B4-4C30E648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74C12-93DC-4E1C-8543-37E545708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7B5E-3A20-46BD-8384-95B5413A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5612-E998-443C-B898-914D14FA2EB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9FD2-0835-4D6A-9020-8FA2A3A1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77E3-A322-4D08-A4C2-C2B647C9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7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9823-EB3D-4AB0-AA5E-173757DB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62C83-86E4-47F6-B2DD-2EA908936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A731A-BC82-4E90-BEEB-AD26F9E8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5612-E998-443C-B898-914D14FA2EB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E94C-E792-4AE4-8C24-B7E65E75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12138-3FE6-4B3E-BC84-D09D9D27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5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EE65D-03E2-4194-92E7-6244AA72E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D32B9-605D-4003-9516-AE6554FD6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D76C-7B42-41CA-A21C-901C1BF3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5612-E998-443C-B898-914D14FA2EB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389-5BBC-4C2E-A893-8214C568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7FB2-9BD4-487B-ADBE-87F79E44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5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D700-C901-453E-A670-D2B05CED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C374-8C78-49E3-8355-DE2FC3D4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69E69-E98A-4D5F-ABDE-536ABACA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5612-E998-443C-B898-914D14FA2EB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A27BA-2868-41B1-90AB-3DBBE286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A876A-241D-4400-93E2-26BD501C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0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2417-5A22-4A95-8285-0B80B286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1729B-57CD-4281-AA56-714AD095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B50D6-6BF8-4E7E-ACC1-0B4CA95A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5612-E998-443C-B898-914D14FA2EB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0DC58-07B2-4682-A0E9-6CDDB2C5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52EC5-EAEC-44B3-89B0-629AE7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8FD6-2C1E-4A0E-A79A-E5DFBE3F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1398-3CF7-4AC4-83CB-42AD67C98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56B28-831F-4553-A242-3402FE379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C89D4-1529-4291-BC1E-E2255C91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5612-E998-443C-B898-914D14FA2EB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617E6-CC4F-427C-8CFF-DF30D60C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587CA-3515-45B9-A7B3-AED624E4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9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C062-AAA5-438E-BE34-06525F33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175C-132B-411B-90CD-25A2020A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5DB6-3772-4A24-BEB5-114CE6299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306A7-5E57-4817-854F-505EACEB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C71ED-216C-480F-A446-9224C5F1F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FB495-C7AB-46B1-BB0F-2CBEDD89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5612-E998-443C-B898-914D14FA2EB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D5D6D-B559-4013-AD07-0DEF7302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F24FB-6B8D-431C-837D-ADB9FCC5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6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8FED-140B-4A8A-94F2-4CE84F60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2B2C8-533A-42D6-A056-D1F65271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5612-E998-443C-B898-914D14FA2EB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10B39-56EC-4245-8AD5-719FD255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1F7A-0FF9-43E0-B643-D4A22D93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01B96-7A2E-4C25-A980-BD5B48D9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5612-E998-443C-B898-914D14FA2EB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77E5A-D0A5-4225-97D4-7EE0EEA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A544F-FAE4-42EB-9B23-43124D6F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8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958B-E963-4C09-8ED4-BBDAB8A1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735B-3177-4ECF-B436-4E718A01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FC33C-A7D2-4E55-B507-CE60E3EE2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E7DDD-DF59-4B67-9956-3003389A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5612-E998-443C-B898-914D14FA2EB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31AD7-2A7E-4632-9A49-C1364E29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86633-0F71-4E0E-8F68-EEEE40D0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5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1EFD-D334-4900-AAE9-BF7B3CC6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16786-ADCB-40AE-973A-9047B1AEF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488CB-6112-40A2-B949-92CF3C8C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B0E8-8DF7-40CC-8A3E-3DD0F8DE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5612-E998-443C-B898-914D14FA2EB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076D6-B029-4F27-976B-7B81BFB6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3A085-39EF-4C2B-9820-C2A28146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4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5C6E5-391C-4173-A0CD-359515FF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300D9-C4DE-4CD6-A4D0-2C18DDB08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07049-F8F9-43F9-8251-4432CE97E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5612-E998-443C-B898-914D14FA2EB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40C9-923D-4AB1-B6ED-B2D208596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2B5EC-C0A4-479C-A877-94F8177A0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nielhieber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BDF0-9BF2-4B4F-B8E0-D85E98BF0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Lexical flexibility: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Expanding the empirical coverage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F48FB-97D4-4BA1-8986-D53E1DDFF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5390"/>
            <a:ext cx="9144000" cy="1394168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Daniel W. Hieber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University of California, Santa Barbara</a:t>
            </a:r>
          </a:p>
          <a:p>
            <a:r>
              <a:rPr lang="en-US" b="1" dirty="0">
                <a:hlinkClick r:id="rId4"/>
              </a:rPr>
              <a:t>danielhieber.com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C7A08-C8CC-496F-B44A-400E37976007}"/>
              </a:ext>
            </a:extLst>
          </p:cNvPr>
          <p:cNvSpPr txBox="1"/>
          <p:nvPr/>
        </p:nvSpPr>
        <p:spPr>
          <a:xfrm>
            <a:off x="2878238" y="6488668"/>
            <a:ext cx="643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Linguistics Colloquium, UC Santa Barbara, November 12, 2020</a:t>
            </a:r>
          </a:p>
        </p:txBody>
      </p:sp>
    </p:spTree>
    <p:extLst>
      <p:ext uri="{BB962C8B-B14F-4D97-AF65-F5344CB8AC3E}">
        <p14:creationId xmlns:p14="http://schemas.microsoft.com/office/powerpoint/2010/main" val="302351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C792-B9BD-48FE-94E2-842A0042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39959-517B-4BE1-822B-2213BFE4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5C1B-7A06-43DD-9856-26230B9B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ABFB-FBBC-445A-A01B-E068BE27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use of a word in more than one discourse function (reference, predication, modification) with no overt derivational morphology.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other words …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use of a word for more than one part of speech (noun, verb, adjective).</a:t>
            </a:r>
          </a:p>
          <a:p>
            <a:pPr marL="0" indent="0" algn="ctr">
              <a:buNone/>
            </a:pPr>
            <a:r>
              <a:rPr lang="en-US" dirty="0"/>
              <a:t>(bad definition)</a:t>
            </a:r>
          </a:p>
        </p:txBody>
      </p:sp>
    </p:spTree>
    <p:extLst>
      <p:ext uri="{BB962C8B-B14F-4D97-AF65-F5344CB8AC3E}">
        <p14:creationId xmlns:p14="http://schemas.microsoft.com/office/powerpoint/2010/main" val="179596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33B4-086F-4755-9499-60A089C6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(Indo-European &gt; Germanic)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445A-2153-4434-BAFB-86946A8B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1" dirty="0"/>
              <a:t>N:</a:t>
            </a:r>
            <a:r>
              <a:rPr lang="en-US" dirty="0"/>
              <a:t>	And the spots of </a:t>
            </a:r>
            <a:r>
              <a:rPr lang="en-US" b="1" dirty="0">
                <a:solidFill>
                  <a:srgbClr val="FF0000"/>
                </a:solidFill>
              </a:rPr>
              <a:t>paint</a:t>
            </a:r>
            <a:r>
              <a:rPr lang="en-US" dirty="0"/>
              <a:t> would change every hundred degrees.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US" b="1" dirty="0"/>
              <a:t>V:</a:t>
            </a:r>
            <a:r>
              <a:rPr lang="en-US" dirty="0"/>
              <a:t> 	One story does come to mind though where you </a:t>
            </a:r>
            <a:r>
              <a:rPr lang="en-US" b="1" dirty="0">
                <a:solidFill>
                  <a:srgbClr val="FF0000"/>
                </a:solidFill>
              </a:rPr>
              <a:t>painted</a:t>
            </a:r>
            <a:r>
              <a:rPr lang="en-US" dirty="0"/>
              <a:t> the foundation coating on the house and got tar all over you.</a:t>
            </a:r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None/>
            </a:pPr>
            <a:r>
              <a:rPr lang="en-US" b="1" dirty="0"/>
              <a:t>A:</a:t>
            </a:r>
            <a:r>
              <a:rPr lang="en-US" dirty="0"/>
              <a:t>	And it happened to be one of the rare </a:t>
            </a:r>
            <a:r>
              <a:rPr lang="en-US" b="1" dirty="0">
                <a:solidFill>
                  <a:srgbClr val="FF0000"/>
                </a:solidFill>
              </a:rPr>
              <a:t>paint</a:t>
            </a:r>
            <a:r>
              <a:rPr lang="en-US" dirty="0"/>
              <a:t> jobs.</a:t>
            </a:r>
          </a:p>
        </p:txBody>
      </p:sp>
    </p:spTree>
    <p:extLst>
      <p:ext uri="{BB962C8B-B14F-4D97-AF65-F5344CB8AC3E}">
        <p14:creationId xmlns:p14="http://schemas.microsoft.com/office/powerpoint/2010/main" val="35613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24A4-54F6-4329-8788-9C7216F8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Mandinka (Mande &gt; Manding)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4FAA-327B-409D-97E3-8662D0BC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3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94F9-F01A-424B-BD4A-F2CF08D1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Mundari (Austroasiatic &gt; Munda)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0032-B435-4525-95AF-A9A20BA8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5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EFCB-D428-47CF-9BB9-107BCC31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Nuuchahnulth (Wakashan &gt; Southern Wakashan)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DA66-A37B-4BD5-9D50-93929E6A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0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DB06-C865-42AF-A717-87A89FC8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Quechua (Quechuan)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19C9-8EE4-4477-AC59-418D3BA2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F02E-2514-4209-8055-234591D9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Tongan (Austronesian &gt; Polynesian)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9CCC-F0D5-447C-BEC4-8A704674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7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F0CE-DE83-4621-A555-D197635C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Alaskan Yup’ik (Eskimo-Aleut &gt; Yup’ik)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D77A-67F3-4F5B-94B3-04820F3A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2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188</Words>
  <Application>Microsoft Office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Lexical flexibility: Expanding the empirical coverage</vt:lpstr>
      <vt:lpstr>Lexical flexibility</vt:lpstr>
      <vt:lpstr>English (Indo-European &gt; Germanic)</vt:lpstr>
      <vt:lpstr>Mandinka (Mande &gt; Manding)</vt:lpstr>
      <vt:lpstr>Mundari (Austroasiatic &gt; Munda)</vt:lpstr>
      <vt:lpstr>Nuuchahnulth (Wakashan &gt; Southern Wakashan)</vt:lpstr>
      <vt:lpstr>Quechua (Quechuan)</vt:lpstr>
      <vt:lpstr>Tongan (Austronesian &gt; Polynesian)</vt:lpstr>
      <vt:lpstr>Central Alaskan Yup’ik (Eskimo-Aleut &gt; Yup’ik)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flexibility: Expanding the empirical coverage</dc:title>
  <dc:creator>Daniel W. Hieber</dc:creator>
  <cp:lastModifiedBy>Daniel W. Hieber</cp:lastModifiedBy>
  <cp:revision>2</cp:revision>
  <dcterms:created xsi:type="dcterms:W3CDTF">2020-11-11T23:50:02Z</dcterms:created>
  <dcterms:modified xsi:type="dcterms:W3CDTF">2020-11-12T00:05:16Z</dcterms:modified>
</cp:coreProperties>
</file>