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2" r:id="rId15"/>
    <p:sldId id="271" r:id="rId16"/>
    <p:sldId id="270" r:id="rId17"/>
    <p:sldId id="274" r:id="rId18"/>
    <p:sldId id="276" r:id="rId19"/>
    <p:sldId id="277" r:id="rId20"/>
    <p:sldId id="275" r:id="rId21"/>
    <p:sldId id="279" r:id="rId22"/>
    <p:sldId id="283" r:id="rId23"/>
    <p:sldId id="285" r:id="rId24"/>
    <p:sldId id="284" r:id="rId25"/>
    <p:sldId id="280" r:id="rId26"/>
    <p:sldId id="281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11" r:id="rId41"/>
    <p:sldId id="299" r:id="rId42"/>
    <p:sldId id="300" r:id="rId43"/>
    <p:sldId id="301" r:id="rId44"/>
    <p:sldId id="302" r:id="rId45"/>
    <p:sldId id="307" r:id="rId46"/>
    <p:sldId id="304" r:id="rId47"/>
    <p:sldId id="308" r:id="rId48"/>
    <p:sldId id="309" r:id="rId49"/>
    <p:sldId id="310" r:id="rId50"/>
    <p:sldId id="313" r:id="rId51"/>
    <p:sldId id="312" r:id="rId52"/>
    <p:sldId id="314" r:id="rId53"/>
    <p:sldId id="315" r:id="rId54"/>
    <p:sldId id="317" r:id="rId55"/>
    <p:sldId id="316" r:id="rId56"/>
    <p:sldId id="318" r:id="rId57"/>
    <p:sldId id="319" r:id="rId58"/>
    <p:sldId id="321" r:id="rId59"/>
    <p:sldId id="322" r:id="rId60"/>
    <p:sldId id="320" r:id="rId61"/>
    <p:sldId id="323" r:id="rId62"/>
    <p:sldId id="324" r:id="rId63"/>
    <p:sldId id="325" r:id="rId64"/>
    <p:sldId id="326" r:id="rId65"/>
    <p:sldId id="328" r:id="rId66"/>
    <p:sldId id="329" r:id="rId67"/>
    <p:sldId id="327" r:id="rId68"/>
    <p:sldId id="330" r:id="rId69"/>
    <p:sldId id="331" r:id="rId70"/>
    <p:sldId id="332" r:id="rId71"/>
    <p:sldId id="333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D84FE66-E7E2-47F1-A3AD-6AC19818E227}">
          <p14:sldIdLst>
            <p14:sldId id="256"/>
          </p14:sldIdLst>
        </p14:section>
        <p14:section name="Introduction" id="{F7E42886-A0BE-4DF5-9D45-2F0472B767C6}">
          <p14:sldIdLst>
            <p14:sldId id="257"/>
            <p14:sldId id="259"/>
            <p14:sldId id="266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The Problem" id="{C48EE4B3-5565-4F7C-830A-B3AD6C908077}">
          <p14:sldIdLst>
            <p14:sldId id="267"/>
            <p14:sldId id="268"/>
            <p14:sldId id="269"/>
          </p14:sldIdLst>
        </p14:section>
        <p14:section name="Functional Approaches" id="{B3DDC55F-E7E3-4127-B3B0-E64F9D1617AA}">
          <p14:sldIdLst>
            <p14:sldId id="272"/>
            <p14:sldId id="271"/>
            <p14:sldId id="270"/>
            <p14:sldId id="274"/>
            <p14:sldId id="276"/>
            <p14:sldId id="277"/>
            <p14:sldId id="275"/>
            <p14:sldId id="279"/>
            <p14:sldId id="283"/>
            <p14:sldId id="285"/>
            <p14:sldId id="284"/>
            <p14:sldId id="280"/>
            <p14:sldId id="281"/>
            <p14:sldId id="286"/>
            <p14:sldId id="287"/>
            <p14:sldId id="288"/>
            <p14:sldId id="289"/>
          </p14:sldIdLst>
        </p14:section>
        <p14:section name="Prior Research" id="{C28317D6-3D1C-4F58-8183-84B667677469}">
          <p14:sldIdLst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Data &amp; Methods" id="{CD6857BD-B0F3-4643-96B0-8D7BBE16A0EB}">
          <p14:sldIdLst>
            <p14:sldId id="297"/>
            <p14:sldId id="298"/>
            <p14:sldId id="311"/>
            <p14:sldId id="299"/>
            <p14:sldId id="300"/>
            <p14:sldId id="301"/>
            <p14:sldId id="302"/>
            <p14:sldId id="307"/>
            <p14:sldId id="304"/>
            <p14:sldId id="308"/>
            <p14:sldId id="309"/>
            <p14:sldId id="310"/>
            <p14:sldId id="313"/>
            <p14:sldId id="312"/>
            <p14:sldId id="314"/>
            <p14:sldId id="315"/>
            <p14:sldId id="317"/>
            <p14:sldId id="316"/>
          </p14:sldIdLst>
        </p14:section>
        <p14:section name="Results" id="{1E03B16E-E0AC-4054-9A0B-CA858F46B0E1}">
          <p14:sldIdLst>
            <p14:sldId id="318"/>
            <p14:sldId id="319"/>
            <p14:sldId id="321"/>
            <p14:sldId id="322"/>
            <p14:sldId id="320"/>
            <p14:sldId id="323"/>
            <p14:sldId id="324"/>
            <p14:sldId id="325"/>
            <p14:sldId id="326"/>
            <p14:sldId id="328"/>
            <p14:sldId id="329"/>
            <p14:sldId id="327"/>
            <p14:sldId id="330"/>
            <p14:sldId id="331"/>
            <p14:sldId id="332"/>
          </p14:sldIdLst>
        </p14:section>
        <p14:section name="Conclusion" id="{6EE4DB3F-7D6F-4EAA-8C0A-98F640B91B66}">
          <p14:sldIdLst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FBD7C9-AE26-4D54-B135-73567AE0CF86}" v="1297" dt="2020-11-12T11:16:17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147" autoAdjust="0"/>
  </p:normalViewPr>
  <p:slideViewPr>
    <p:cSldViewPr snapToGrid="0">
      <p:cViewPr varScale="1">
        <p:scale>
          <a:sx n="75" d="100"/>
          <a:sy n="75" d="100"/>
        </p:scale>
        <p:origin x="187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W. Hieber" userId="f7cf2c9d3dc7fdc6" providerId="LiveId" clId="{66FBD7C9-AE26-4D54-B135-73567AE0CF86}"/>
    <pc:docChg chg="undo redo custSel mod addSld delSld modSld sldOrd modMainMaster addSection delSection modSection">
      <pc:chgData name="Daniel W. Hieber" userId="f7cf2c9d3dc7fdc6" providerId="LiveId" clId="{66FBD7C9-AE26-4D54-B135-73567AE0CF86}" dt="2020-11-12T11:17:08.385" v="24789" actId="2696"/>
      <pc:docMkLst>
        <pc:docMk/>
      </pc:docMkLst>
      <pc:sldChg chg="ord modNotesTx">
        <pc:chgData name="Daniel W. Hieber" userId="f7cf2c9d3dc7fdc6" providerId="LiveId" clId="{66FBD7C9-AE26-4D54-B135-73567AE0CF86}" dt="2020-11-12T11:14:54.988" v="24689" actId="20577"/>
        <pc:sldMkLst>
          <pc:docMk/>
          <pc:sldMk cId="3023511746" sldId="256"/>
        </pc:sldMkLst>
      </pc:sldChg>
      <pc:sldChg chg="addSp modSp mod ord setBg modAnim modNotesTx">
        <pc:chgData name="Daniel W. Hieber" userId="f7cf2c9d3dc7fdc6" providerId="LiveId" clId="{66FBD7C9-AE26-4D54-B135-73567AE0CF86}" dt="2020-11-12T06:41:01.633" v="13213"/>
        <pc:sldMkLst>
          <pc:docMk/>
          <pc:sldMk cId="1795962207" sldId="257"/>
        </pc:sldMkLst>
        <pc:spChg chg="mod">
          <ac:chgData name="Daniel W. Hieber" userId="f7cf2c9d3dc7fdc6" providerId="LiveId" clId="{66FBD7C9-AE26-4D54-B135-73567AE0CF86}" dt="2020-11-12T06:28:51.098" v="11974" actId="20577"/>
          <ac:spMkLst>
            <pc:docMk/>
            <pc:sldMk cId="1795962207" sldId="257"/>
            <ac:spMk id="2" creationId="{A3F15C1B-7A06-43DD-9856-26230B9BA3CB}"/>
          </ac:spMkLst>
        </pc:spChg>
        <pc:spChg chg="mod">
          <ac:chgData name="Daniel W. Hieber" userId="f7cf2c9d3dc7fdc6" providerId="LiveId" clId="{66FBD7C9-AE26-4D54-B135-73567AE0CF86}" dt="2020-11-12T06:28:24.666" v="11972" actId="122"/>
          <ac:spMkLst>
            <pc:docMk/>
            <pc:sldMk cId="1795962207" sldId="257"/>
            <ac:spMk id="3" creationId="{FA1BABFB-FBBC-445A-A01B-E068BE27EB6F}"/>
          </ac:spMkLst>
        </pc:spChg>
        <pc:spChg chg="mod">
          <ac:chgData name="Daniel W. Hieber" userId="f7cf2c9d3dc7fdc6" providerId="LiveId" clId="{66FBD7C9-AE26-4D54-B135-73567AE0CF86}" dt="2020-11-12T06:26:14.677" v="11961" actId="26606"/>
          <ac:spMkLst>
            <pc:docMk/>
            <pc:sldMk cId="1795962207" sldId="257"/>
            <ac:spMk id="4" creationId="{0EB9F326-F945-4F96-864E-9C56747623F3}"/>
          </ac:spMkLst>
        </pc:spChg>
        <pc:spChg chg="add">
          <ac:chgData name="Daniel W. Hieber" userId="f7cf2c9d3dc7fdc6" providerId="LiveId" clId="{66FBD7C9-AE26-4D54-B135-73567AE0CF86}" dt="2020-11-12T06:26:14.677" v="11961" actId="26606"/>
          <ac:spMkLst>
            <pc:docMk/>
            <pc:sldMk cId="1795962207" sldId="257"/>
            <ac:spMk id="9" creationId="{4351DFE5-F63D-4BE0-BDA9-E3EB88F01AA5}"/>
          </ac:spMkLst>
        </pc:spChg>
        <pc:picChg chg="add">
          <ac:chgData name="Daniel W. Hieber" userId="f7cf2c9d3dc7fdc6" providerId="LiveId" clId="{66FBD7C9-AE26-4D54-B135-73567AE0CF86}" dt="2020-11-12T06:26:14.677" v="11961" actId="26606"/>
          <ac:picMkLst>
            <pc:docMk/>
            <pc:sldMk cId="1795962207" sldId="257"/>
            <ac:picMk id="11" creationId="{3AA16612-ACD2-4A16-8F2B-4514FD6BF28F}"/>
          </ac:picMkLst>
        </pc:picChg>
      </pc:sldChg>
      <pc:sldChg chg="del ord">
        <pc:chgData name="Daniel W. Hieber" userId="f7cf2c9d3dc7fdc6" providerId="LiveId" clId="{66FBD7C9-AE26-4D54-B135-73567AE0CF86}" dt="2020-11-12T11:17:08.385" v="24789" actId="2696"/>
        <pc:sldMkLst>
          <pc:docMk/>
          <pc:sldMk cId="375974814" sldId="258"/>
        </pc:sldMkLst>
      </pc:sldChg>
      <pc:sldChg chg="modSp mod ord modAnim modNotesTx">
        <pc:chgData name="Daniel W. Hieber" userId="f7cf2c9d3dc7fdc6" providerId="LiveId" clId="{66FBD7C9-AE26-4D54-B135-73567AE0CF86}" dt="2020-11-12T06:41:01.633" v="13213"/>
        <pc:sldMkLst>
          <pc:docMk/>
          <pc:sldMk cId="3561353179" sldId="259"/>
        </pc:sldMkLst>
        <pc:spChg chg="mod">
          <ac:chgData name="Daniel W. Hieber" userId="f7cf2c9d3dc7fdc6" providerId="LiveId" clId="{66FBD7C9-AE26-4D54-B135-73567AE0CF86}" dt="2020-11-12T01:15:34.994" v="2380" actId="20577"/>
          <ac:spMkLst>
            <pc:docMk/>
            <pc:sldMk cId="3561353179" sldId="259"/>
            <ac:spMk id="3" creationId="{AE57445A-2153-4434-BAFB-86946A8B3F11}"/>
          </ac:spMkLst>
        </pc:spChg>
        <pc:spChg chg="mod">
          <ac:chgData name="Daniel W. Hieber" userId="f7cf2c9d3dc7fdc6" providerId="LiveId" clId="{66FBD7C9-AE26-4D54-B135-73567AE0CF86}" dt="2020-11-12T06:23:14.553" v="11808" actId="12788"/>
          <ac:spMkLst>
            <pc:docMk/>
            <pc:sldMk cId="3561353179" sldId="259"/>
            <ac:spMk id="5" creationId="{CB615E48-F2F8-409E-BE02-99CA63648586}"/>
          </ac:spMkLst>
        </pc:spChg>
      </pc:sldChg>
      <pc:sldChg chg="modSp new mod ord modAnim">
        <pc:chgData name="Daniel W. Hieber" userId="f7cf2c9d3dc7fdc6" providerId="LiveId" clId="{66FBD7C9-AE26-4D54-B135-73567AE0CF86}" dt="2020-11-12T06:41:01.633" v="13213"/>
        <pc:sldMkLst>
          <pc:docMk/>
          <pc:sldMk cId="4265339077" sldId="260"/>
        </pc:sldMkLst>
        <pc:spChg chg="mod">
          <ac:chgData name="Daniel W. Hieber" userId="f7cf2c9d3dc7fdc6" providerId="LiveId" clId="{66FBD7C9-AE26-4D54-B135-73567AE0CF86}" dt="2020-11-12T00:03:39.724" v="74" actId="20577"/>
          <ac:spMkLst>
            <pc:docMk/>
            <pc:sldMk cId="4265339077" sldId="260"/>
            <ac:spMk id="2" creationId="{DE4324A4-54F6-4329-8788-9C7216F84664}"/>
          </ac:spMkLst>
        </pc:spChg>
        <pc:spChg chg="mod">
          <ac:chgData name="Daniel W. Hieber" userId="f7cf2c9d3dc7fdc6" providerId="LiveId" clId="{66FBD7C9-AE26-4D54-B135-73567AE0CF86}" dt="2020-11-12T00:14:37.878" v="435" actId="179"/>
          <ac:spMkLst>
            <pc:docMk/>
            <pc:sldMk cId="4265339077" sldId="260"/>
            <ac:spMk id="3" creationId="{82564FAA-327B-409D-97E3-8662D0BC54CC}"/>
          </ac:spMkLst>
        </pc:spChg>
        <pc:spChg chg="mod">
          <ac:chgData name="Daniel W. Hieber" userId="f7cf2c9d3dc7fdc6" providerId="LiveId" clId="{66FBD7C9-AE26-4D54-B135-73567AE0CF86}" dt="2020-11-12T02:59:23.330" v="5955" actId="20577"/>
          <ac:spMkLst>
            <pc:docMk/>
            <pc:sldMk cId="4265339077" sldId="260"/>
            <ac:spMk id="5" creationId="{44A919B5-4CFB-412B-9D2D-06E33B0F6674}"/>
          </ac:spMkLst>
        </pc:spChg>
      </pc:sldChg>
      <pc:sldChg chg="modSp new mod ord modAnim modNotesTx">
        <pc:chgData name="Daniel W. Hieber" userId="f7cf2c9d3dc7fdc6" providerId="LiveId" clId="{66FBD7C9-AE26-4D54-B135-73567AE0CF86}" dt="2020-11-12T06:41:01.633" v="13213"/>
        <pc:sldMkLst>
          <pc:docMk/>
          <pc:sldMk cId="2513452865" sldId="261"/>
        </pc:sldMkLst>
        <pc:spChg chg="mod">
          <ac:chgData name="Daniel W. Hieber" userId="f7cf2c9d3dc7fdc6" providerId="LiveId" clId="{66FBD7C9-AE26-4D54-B135-73567AE0CF86}" dt="2020-11-12T00:03:52.352" v="106" actId="20577"/>
          <ac:spMkLst>
            <pc:docMk/>
            <pc:sldMk cId="2513452865" sldId="261"/>
            <ac:spMk id="2" creationId="{4FA494F9-F01A-424B-BD4A-F2CF08D13574}"/>
          </ac:spMkLst>
        </pc:spChg>
        <pc:spChg chg="mod">
          <ac:chgData name="Daniel W. Hieber" userId="f7cf2c9d3dc7fdc6" providerId="LiveId" clId="{66FBD7C9-AE26-4D54-B135-73567AE0CF86}" dt="2020-11-12T00:18:26.728" v="649" actId="179"/>
          <ac:spMkLst>
            <pc:docMk/>
            <pc:sldMk cId="2513452865" sldId="261"/>
            <ac:spMk id="3" creationId="{34700032-B435-4525-95AF-A9A20BA80AB0}"/>
          </ac:spMkLst>
        </pc:spChg>
      </pc:sldChg>
      <pc:sldChg chg="addSp modSp new mod ord modClrScheme modAnim chgLayout modNotesTx">
        <pc:chgData name="Daniel W. Hieber" userId="f7cf2c9d3dc7fdc6" providerId="LiveId" clId="{66FBD7C9-AE26-4D54-B135-73567AE0CF86}" dt="2020-11-12T06:41:01.633" v="13213"/>
        <pc:sldMkLst>
          <pc:docMk/>
          <pc:sldMk cId="4057101052" sldId="262"/>
        </pc:sldMkLst>
        <pc:spChg chg="mod ord">
          <ac:chgData name="Daniel W. Hieber" userId="f7cf2c9d3dc7fdc6" providerId="LiveId" clId="{66FBD7C9-AE26-4D54-B135-73567AE0CF86}" dt="2020-11-12T00:33:20.816" v="1148" actId="14100"/>
          <ac:spMkLst>
            <pc:docMk/>
            <pc:sldMk cId="4057101052" sldId="262"/>
            <ac:spMk id="2" creationId="{897EEFCB-D428-47CF-9BB9-107BCC31B4B5}"/>
          </ac:spMkLst>
        </pc:spChg>
        <pc:spChg chg="mod ord">
          <ac:chgData name="Daniel W. Hieber" userId="f7cf2c9d3dc7fdc6" providerId="LiveId" clId="{66FBD7C9-AE26-4D54-B135-73567AE0CF86}" dt="2020-11-12T00:31:00.008" v="1130" actId="404"/>
          <ac:spMkLst>
            <pc:docMk/>
            <pc:sldMk cId="4057101052" sldId="262"/>
            <ac:spMk id="3" creationId="{9836DA66-A37B-4BD5-9D50-93929E6AAD87}"/>
          </ac:spMkLst>
        </pc:spChg>
        <pc:spChg chg="mod ord">
          <ac:chgData name="Daniel W. Hieber" userId="f7cf2c9d3dc7fdc6" providerId="LiveId" clId="{66FBD7C9-AE26-4D54-B135-73567AE0CF86}" dt="2020-11-12T00:22:45.533" v="767" actId="700"/>
          <ac:spMkLst>
            <pc:docMk/>
            <pc:sldMk cId="4057101052" sldId="262"/>
            <ac:spMk id="4" creationId="{C022AFD4-5D84-437B-9C57-0E44474B2F58}"/>
          </ac:spMkLst>
        </pc:spChg>
        <pc:spChg chg="add mod ord">
          <ac:chgData name="Daniel W. Hieber" userId="f7cf2c9d3dc7fdc6" providerId="LiveId" clId="{66FBD7C9-AE26-4D54-B135-73567AE0CF86}" dt="2020-11-12T01:35:30.685" v="2761" actId="6549"/>
          <ac:spMkLst>
            <pc:docMk/>
            <pc:sldMk cId="4057101052" sldId="262"/>
            <ac:spMk id="5" creationId="{28BD8865-AAE4-4EB0-B99C-0E3F893B81F0}"/>
          </ac:spMkLst>
        </pc:spChg>
      </pc:sldChg>
      <pc:sldChg chg="modSp new mod ord modAnim modNotesTx">
        <pc:chgData name="Daniel W. Hieber" userId="f7cf2c9d3dc7fdc6" providerId="LiveId" clId="{66FBD7C9-AE26-4D54-B135-73567AE0CF86}" dt="2020-11-12T06:41:01.633" v="13213"/>
        <pc:sldMkLst>
          <pc:docMk/>
          <pc:sldMk cId="2752311302" sldId="263"/>
        </pc:sldMkLst>
        <pc:spChg chg="mod">
          <ac:chgData name="Daniel W. Hieber" userId="f7cf2c9d3dc7fdc6" providerId="LiveId" clId="{66FBD7C9-AE26-4D54-B135-73567AE0CF86}" dt="2020-11-12T00:04:17.464" v="169" actId="20577"/>
          <ac:spMkLst>
            <pc:docMk/>
            <pc:sldMk cId="2752311302" sldId="263"/>
            <ac:spMk id="2" creationId="{6EA6DB06-C865-42AF-A717-87A89FC84438}"/>
          </ac:spMkLst>
        </pc:spChg>
        <pc:spChg chg="mod">
          <ac:chgData name="Daniel W. Hieber" userId="f7cf2c9d3dc7fdc6" providerId="LiveId" clId="{66FBD7C9-AE26-4D54-B135-73567AE0CF86}" dt="2020-11-12T00:36:56.075" v="1393" actId="179"/>
          <ac:spMkLst>
            <pc:docMk/>
            <pc:sldMk cId="2752311302" sldId="263"/>
            <ac:spMk id="3" creationId="{164519C9-8EE4-4477-AC59-418D3BA247EE}"/>
          </ac:spMkLst>
        </pc:spChg>
      </pc:sldChg>
      <pc:sldChg chg="modSp new mod ord modAnim modNotesTx">
        <pc:chgData name="Daniel W. Hieber" userId="f7cf2c9d3dc7fdc6" providerId="LiveId" clId="{66FBD7C9-AE26-4D54-B135-73567AE0CF86}" dt="2020-11-12T06:41:01.633" v="13213"/>
        <pc:sldMkLst>
          <pc:docMk/>
          <pc:sldMk cId="957375623" sldId="264"/>
        </pc:sldMkLst>
        <pc:spChg chg="mod">
          <ac:chgData name="Daniel W. Hieber" userId="f7cf2c9d3dc7fdc6" providerId="LiveId" clId="{66FBD7C9-AE26-4D54-B135-73567AE0CF86}" dt="2020-11-12T00:04:30.820" v="204" actId="20577"/>
          <ac:spMkLst>
            <pc:docMk/>
            <pc:sldMk cId="957375623" sldId="264"/>
            <ac:spMk id="2" creationId="{DD5AF02E-2514-4209-8055-234591D9B8AC}"/>
          </ac:spMkLst>
        </pc:spChg>
        <pc:spChg chg="mod">
          <ac:chgData name="Daniel W. Hieber" userId="f7cf2c9d3dc7fdc6" providerId="LiveId" clId="{66FBD7C9-AE26-4D54-B135-73567AE0CF86}" dt="2020-11-12T02:23:15.613" v="5151" actId="207"/>
          <ac:spMkLst>
            <pc:docMk/>
            <pc:sldMk cId="957375623" sldId="264"/>
            <ac:spMk id="3" creationId="{3B8B9CCC-F0D5-447C-BEC4-8A704674425A}"/>
          </ac:spMkLst>
        </pc:spChg>
      </pc:sldChg>
      <pc:sldChg chg="addSp delSp modSp new mod ord modClrScheme modAnim chgLayout modNotesTx">
        <pc:chgData name="Daniel W. Hieber" userId="f7cf2c9d3dc7fdc6" providerId="LiveId" clId="{66FBD7C9-AE26-4D54-B135-73567AE0CF86}" dt="2020-11-12T06:41:01.633" v="13213"/>
        <pc:sldMkLst>
          <pc:docMk/>
          <pc:sldMk cId="2218220414" sldId="265"/>
        </pc:sldMkLst>
        <pc:spChg chg="mod ord">
          <ac:chgData name="Daniel W. Hieber" userId="f7cf2c9d3dc7fdc6" providerId="LiveId" clId="{66FBD7C9-AE26-4D54-B135-73567AE0CF86}" dt="2020-11-12T00:59:55.768" v="1645" actId="700"/>
          <ac:spMkLst>
            <pc:docMk/>
            <pc:sldMk cId="2218220414" sldId="265"/>
            <ac:spMk id="2" creationId="{9069F0CE-DE83-4621-A555-D197635CED9D}"/>
          </ac:spMkLst>
        </pc:spChg>
        <pc:spChg chg="del mod ord">
          <ac:chgData name="Daniel W. Hieber" userId="f7cf2c9d3dc7fdc6" providerId="LiveId" clId="{66FBD7C9-AE26-4D54-B135-73567AE0CF86}" dt="2020-11-12T00:59:55.768" v="1645" actId="700"/>
          <ac:spMkLst>
            <pc:docMk/>
            <pc:sldMk cId="2218220414" sldId="265"/>
            <ac:spMk id="3" creationId="{B83AD77A-67F3-4F5B-94B3-04820F3A06C2}"/>
          </ac:spMkLst>
        </pc:spChg>
        <pc:spChg chg="mod ord">
          <ac:chgData name="Daniel W. Hieber" userId="f7cf2c9d3dc7fdc6" providerId="LiveId" clId="{66FBD7C9-AE26-4D54-B135-73567AE0CF86}" dt="2020-11-12T00:59:55.768" v="1645" actId="700"/>
          <ac:spMkLst>
            <pc:docMk/>
            <pc:sldMk cId="2218220414" sldId="265"/>
            <ac:spMk id="4" creationId="{D5120A9C-D01E-47A9-81FA-15AE0338C4AD}"/>
          </ac:spMkLst>
        </pc:spChg>
        <pc:spChg chg="add mod ord">
          <ac:chgData name="Daniel W. Hieber" userId="f7cf2c9d3dc7fdc6" providerId="LiveId" clId="{66FBD7C9-AE26-4D54-B135-73567AE0CF86}" dt="2020-11-12T01:08:18.407" v="2233" actId="948"/>
          <ac:spMkLst>
            <pc:docMk/>
            <pc:sldMk cId="2218220414" sldId="265"/>
            <ac:spMk id="5" creationId="{C7614A2C-1DE1-4BC9-96CC-04C339DFA269}"/>
          </ac:spMkLst>
        </pc:spChg>
        <pc:spChg chg="add mod ord">
          <ac:chgData name="Daniel W. Hieber" userId="f7cf2c9d3dc7fdc6" providerId="LiveId" clId="{66FBD7C9-AE26-4D54-B135-73567AE0CF86}" dt="2020-11-12T01:08:04.485" v="2227" actId="27636"/>
          <ac:spMkLst>
            <pc:docMk/>
            <pc:sldMk cId="2218220414" sldId="265"/>
            <ac:spMk id="6" creationId="{378674D4-562C-4D97-92B4-2E78E44C930E}"/>
          </ac:spMkLst>
        </pc:spChg>
      </pc:sldChg>
      <pc:sldChg chg="addSp modSp new mod ord modAnim modNotesTx">
        <pc:chgData name="Daniel W. Hieber" userId="f7cf2c9d3dc7fdc6" providerId="LiveId" clId="{66FBD7C9-AE26-4D54-B135-73567AE0CF86}" dt="2020-11-12T06:41:01.633" v="13213"/>
        <pc:sldMkLst>
          <pc:docMk/>
          <pc:sldMk cId="3633513677" sldId="266"/>
        </pc:sldMkLst>
        <pc:spChg chg="mod">
          <ac:chgData name="Daniel W. Hieber" userId="f7cf2c9d3dc7fdc6" providerId="LiveId" clId="{66FBD7C9-AE26-4D54-B135-73567AE0CF86}" dt="2020-11-12T01:15:57.672" v="2387"/>
          <ac:spMkLst>
            <pc:docMk/>
            <pc:sldMk cId="3633513677" sldId="266"/>
            <ac:spMk id="2" creationId="{42244CB9-C96F-4919-BC90-B6CBB2EF23B2}"/>
          </ac:spMkLst>
        </pc:spChg>
        <pc:spChg chg="mod">
          <ac:chgData name="Daniel W. Hieber" userId="f7cf2c9d3dc7fdc6" providerId="LiveId" clId="{66FBD7C9-AE26-4D54-B135-73567AE0CF86}" dt="2020-11-12T01:23:02.778" v="2527" actId="20577"/>
          <ac:spMkLst>
            <pc:docMk/>
            <pc:sldMk cId="3633513677" sldId="266"/>
            <ac:spMk id="3" creationId="{CDF32D28-F5FC-4370-9790-F3ECFC3126EC}"/>
          </ac:spMkLst>
        </pc:spChg>
        <pc:spChg chg="add mod">
          <ac:chgData name="Daniel W. Hieber" userId="f7cf2c9d3dc7fdc6" providerId="LiveId" clId="{66FBD7C9-AE26-4D54-B135-73567AE0CF86}" dt="2020-11-12T01:49:55.818" v="3224" actId="2711"/>
          <ac:spMkLst>
            <pc:docMk/>
            <pc:sldMk cId="3633513677" sldId="266"/>
            <ac:spMk id="5" creationId="{08607EFA-5138-4A39-842C-2C25B25ABADE}"/>
          </ac:spMkLst>
        </pc:spChg>
      </pc:sldChg>
      <pc:sldChg chg="addSp delSp modSp new mod ord setBg modClrScheme modAnim chgLayout modNotesTx">
        <pc:chgData name="Daniel W. Hieber" userId="f7cf2c9d3dc7fdc6" providerId="LiveId" clId="{66FBD7C9-AE26-4D54-B135-73567AE0CF86}" dt="2020-11-12T06:41:01.633" v="13213"/>
        <pc:sldMkLst>
          <pc:docMk/>
          <pc:sldMk cId="3068151897" sldId="267"/>
        </pc:sldMkLst>
        <pc:spChg chg="del mod ord">
          <ac:chgData name="Daniel W. Hieber" userId="f7cf2c9d3dc7fdc6" providerId="LiveId" clId="{66FBD7C9-AE26-4D54-B135-73567AE0CF86}" dt="2020-11-12T01:49:36.973" v="3182" actId="700"/>
          <ac:spMkLst>
            <pc:docMk/>
            <pc:sldMk cId="3068151897" sldId="267"/>
            <ac:spMk id="2" creationId="{4639D373-97F7-42B2-B805-48660CCF90A8}"/>
          </ac:spMkLst>
        </pc:spChg>
        <pc:spChg chg="del mod ord">
          <ac:chgData name="Daniel W. Hieber" userId="f7cf2c9d3dc7fdc6" providerId="LiveId" clId="{66FBD7C9-AE26-4D54-B135-73567AE0CF86}" dt="2020-11-12T01:49:36.973" v="3182" actId="700"/>
          <ac:spMkLst>
            <pc:docMk/>
            <pc:sldMk cId="3068151897" sldId="267"/>
            <ac:spMk id="3" creationId="{1781BA84-2E59-4403-89AB-4677BCCD447B}"/>
          </ac:spMkLst>
        </pc:spChg>
        <pc:spChg chg="del">
          <ac:chgData name="Daniel W. Hieber" userId="f7cf2c9d3dc7fdc6" providerId="LiveId" clId="{66FBD7C9-AE26-4D54-B135-73567AE0CF86}" dt="2020-11-12T01:49:36.973" v="3182" actId="700"/>
          <ac:spMkLst>
            <pc:docMk/>
            <pc:sldMk cId="3068151897" sldId="267"/>
            <ac:spMk id="4" creationId="{66F10344-0863-46FD-A6E1-230D75F91C6D}"/>
          </ac:spMkLst>
        </pc:spChg>
        <pc:spChg chg="mod ord">
          <ac:chgData name="Daniel W. Hieber" userId="f7cf2c9d3dc7fdc6" providerId="LiveId" clId="{66FBD7C9-AE26-4D54-B135-73567AE0CF86}" dt="2020-11-12T01:51:00.623" v="3225" actId="26606"/>
          <ac:spMkLst>
            <pc:docMk/>
            <pc:sldMk cId="3068151897" sldId="267"/>
            <ac:spMk id="5" creationId="{953EE2DF-048B-46E4-A48F-7A5AD16C298B}"/>
          </ac:spMkLst>
        </pc:spChg>
        <pc:spChg chg="add mod ord">
          <ac:chgData name="Daniel W. Hieber" userId="f7cf2c9d3dc7fdc6" providerId="LiveId" clId="{66FBD7C9-AE26-4D54-B135-73567AE0CF86}" dt="2020-11-12T02:00:46.652" v="3903" actId="20577"/>
          <ac:spMkLst>
            <pc:docMk/>
            <pc:sldMk cId="3068151897" sldId="267"/>
            <ac:spMk id="6" creationId="{4AAFD7D3-4CF8-48E8-A989-B8077172D7D8}"/>
          </ac:spMkLst>
        </pc:spChg>
        <pc:spChg chg="add del mod ord">
          <ac:chgData name="Daniel W. Hieber" userId="f7cf2c9d3dc7fdc6" providerId="LiveId" clId="{66FBD7C9-AE26-4D54-B135-73567AE0CF86}" dt="2020-11-12T02:03:05.429" v="3963" actId="478"/>
          <ac:spMkLst>
            <pc:docMk/>
            <pc:sldMk cId="3068151897" sldId="267"/>
            <ac:spMk id="7" creationId="{C3F8958D-CF64-45C8-BB60-3374B37D4527}"/>
          </ac:spMkLst>
        </pc:spChg>
        <pc:spChg chg="add mod">
          <ac:chgData name="Daniel W. Hieber" userId="f7cf2c9d3dc7fdc6" providerId="LiveId" clId="{66FBD7C9-AE26-4D54-B135-73567AE0CF86}" dt="2020-11-12T02:03:05.429" v="3963" actId="478"/>
          <ac:spMkLst>
            <pc:docMk/>
            <pc:sldMk cId="3068151897" sldId="267"/>
            <ac:spMk id="9" creationId="{31859E36-63B9-44C8-88E9-A31EC025B464}"/>
          </ac:spMkLst>
        </pc:spChg>
        <pc:spChg chg="add">
          <ac:chgData name="Daniel W. Hieber" userId="f7cf2c9d3dc7fdc6" providerId="LiveId" clId="{66FBD7C9-AE26-4D54-B135-73567AE0CF86}" dt="2020-11-12T01:51:00.623" v="3225" actId="26606"/>
          <ac:spMkLst>
            <pc:docMk/>
            <pc:sldMk cId="3068151897" sldId="267"/>
            <ac:spMk id="12" creationId="{3B854194-185D-494D-905C-7C7CB2E30F6E}"/>
          </ac:spMkLst>
        </pc:spChg>
        <pc:spChg chg="add">
          <ac:chgData name="Daniel W. Hieber" userId="f7cf2c9d3dc7fdc6" providerId="LiveId" clId="{66FBD7C9-AE26-4D54-B135-73567AE0CF86}" dt="2020-11-12T01:51:00.623" v="3225" actId="26606"/>
          <ac:spMkLst>
            <pc:docMk/>
            <pc:sldMk cId="3068151897" sldId="267"/>
            <ac:spMk id="14" creationId="{B4F5FA0D-0104-4987-8241-EFF7C85B88DE}"/>
          </ac:spMkLst>
        </pc:spChg>
        <pc:picChg chg="add">
          <ac:chgData name="Daniel W. Hieber" userId="f7cf2c9d3dc7fdc6" providerId="LiveId" clId="{66FBD7C9-AE26-4D54-B135-73567AE0CF86}" dt="2020-11-12T01:51:00.623" v="3225" actId="26606"/>
          <ac:picMkLst>
            <pc:docMk/>
            <pc:sldMk cId="3068151897" sldId="267"/>
            <ac:picMk id="16" creationId="{2897127E-6CEF-446C-BE87-93B7C46E49D1}"/>
          </ac:picMkLst>
        </pc:picChg>
      </pc:sldChg>
      <pc:sldChg chg="modSp add ord modAnim modNotesTx">
        <pc:chgData name="Daniel W. Hieber" userId="f7cf2c9d3dc7fdc6" providerId="LiveId" clId="{66FBD7C9-AE26-4D54-B135-73567AE0CF86}" dt="2020-11-12T06:41:01.633" v="13213"/>
        <pc:sldMkLst>
          <pc:docMk/>
          <pc:sldMk cId="1229069971" sldId="268"/>
        </pc:sldMkLst>
        <pc:spChg chg="mod">
          <ac:chgData name="Daniel W. Hieber" userId="f7cf2c9d3dc7fdc6" providerId="LiveId" clId="{66FBD7C9-AE26-4D54-B135-73567AE0CF86}" dt="2020-11-12T02:22:59.380" v="5143" actId="207"/>
          <ac:spMkLst>
            <pc:docMk/>
            <pc:sldMk cId="1229069971" sldId="268"/>
            <ac:spMk id="3" creationId="{3B8B9CCC-F0D5-447C-BEC4-8A704674425A}"/>
          </ac:spMkLst>
        </pc:spChg>
      </pc:sldChg>
      <pc:sldChg chg="addSp modSp add mod ord modAnim modNotesTx">
        <pc:chgData name="Daniel W. Hieber" userId="f7cf2c9d3dc7fdc6" providerId="LiveId" clId="{66FBD7C9-AE26-4D54-B135-73567AE0CF86}" dt="2020-11-12T06:41:01.633" v="13213"/>
        <pc:sldMkLst>
          <pc:docMk/>
          <pc:sldMk cId="1485739900" sldId="269"/>
        </pc:sldMkLst>
        <pc:spChg chg="add mod">
          <ac:chgData name="Daniel W. Hieber" userId="f7cf2c9d3dc7fdc6" providerId="LiveId" clId="{66FBD7C9-AE26-4D54-B135-73567AE0CF86}" dt="2020-11-12T02:18:33.190" v="5092" actId="1076"/>
          <ac:spMkLst>
            <pc:docMk/>
            <pc:sldMk cId="1485739900" sldId="269"/>
            <ac:spMk id="2" creationId="{530FA1FE-0FBC-437B-B8D4-F5F62C02B9F4}"/>
          </ac:spMkLst>
        </pc:spChg>
        <pc:spChg chg="mod">
          <ac:chgData name="Daniel W. Hieber" userId="f7cf2c9d3dc7fdc6" providerId="LiveId" clId="{66FBD7C9-AE26-4D54-B135-73567AE0CF86}" dt="2020-11-12T02:29:00.955" v="5301" actId="20577"/>
          <ac:spMkLst>
            <pc:docMk/>
            <pc:sldMk cId="1485739900" sldId="269"/>
            <ac:spMk id="7" creationId="{C3F8958D-CF64-45C8-BB60-3374B37D4527}"/>
          </ac:spMkLst>
        </pc:spChg>
      </pc:sldChg>
      <pc:sldChg chg="addSp delSp modSp new mod ord setBg">
        <pc:chgData name="Daniel W. Hieber" userId="f7cf2c9d3dc7fdc6" providerId="LiveId" clId="{66FBD7C9-AE26-4D54-B135-73567AE0CF86}" dt="2020-11-12T06:41:01.633" v="13213"/>
        <pc:sldMkLst>
          <pc:docMk/>
          <pc:sldMk cId="535427687" sldId="270"/>
        </pc:sldMkLst>
        <pc:spChg chg="mod">
          <ac:chgData name="Daniel W. Hieber" userId="f7cf2c9d3dc7fdc6" providerId="LiveId" clId="{66FBD7C9-AE26-4D54-B135-73567AE0CF86}" dt="2020-11-12T02:53:54.636" v="5921" actId="26606"/>
          <ac:spMkLst>
            <pc:docMk/>
            <pc:sldMk cId="535427687" sldId="270"/>
            <ac:spMk id="2" creationId="{6CB7E6EF-5D26-4D78-BEE1-A9E17421C2C5}"/>
          </ac:spMkLst>
        </pc:spChg>
        <pc:spChg chg="del">
          <ac:chgData name="Daniel W. Hieber" userId="f7cf2c9d3dc7fdc6" providerId="LiveId" clId="{66FBD7C9-AE26-4D54-B135-73567AE0CF86}" dt="2020-11-12T02:48:50.717" v="5863"/>
          <ac:spMkLst>
            <pc:docMk/>
            <pc:sldMk cId="535427687" sldId="270"/>
            <ac:spMk id="3" creationId="{60599539-5684-4815-99DE-48DD218D7048}"/>
          </ac:spMkLst>
        </pc:spChg>
        <pc:spChg chg="mod ord">
          <ac:chgData name="Daniel W. Hieber" userId="f7cf2c9d3dc7fdc6" providerId="LiveId" clId="{66FBD7C9-AE26-4D54-B135-73567AE0CF86}" dt="2020-11-12T02:53:54.636" v="5921" actId="26606"/>
          <ac:spMkLst>
            <pc:docMk/>
            <pc:sldMk cId="535427687" sldId="270"/>
            <ac:spMk id="4" creationId="{F52A4D6D-34C4-4CFF-A23E-08A6617EAF3E}"/>
          </ac:spMkLst>
        </pc:spChg>
        <pc:spChg chg="mod">
          <ac:chgData name="Daniel W. Hieber" userId="f7cf2c9d3dc7fdc6" providerId="LiveId" clId="{66FBD7C9-AE26-4D54-B135-73567AE0CF86}" dt="2020-11-12T03:02:24.536" v="5979" actId="20577"/>
          <ac:spMkLst>
            <pc:docMk/>
            <pc:sldMk cId="535427687" sldId="270"/>
            <ac:spMk id="6" creationId="{35E377D7-EB4D-410D-AD64-FA0B25481718}"/>
          </ac:spMkLst>
        </pc:spChg>
        <pc:spChg chg="add del">
          <ac:chgData name="Daniel W. Hieber" userId="f7cf2c9d3dc7fdc6" providerId="LiveId" clId="{66FBD7C9-AE26-4D54-B135-73567AE0CF86}" dt="2020-11-12T02:54:43.354" v="5925" actId="26606"/>
          <ac:spMkLst>
            <pc:docMk/>
            <pc:sldMk cId="535427687" sldId="270"/>
            <ac:spMk id="11" creationId="{D35D61A1-8484-4749-8AD0-A3455E0753C5}"/>
          </ac:spMkLst>
        </pc:spChg>
        <pc:spChg chg="add del">
          <ac:chgData name="Daniel W. Hieber" userId="f7cf2c9d3dc7fdc6" providerId="LiveId" clId="{66FBD7C9-AE26-4D54-B135-73567AE0CF86}" dt="2020-11-12T02:54:43.354" v="5925" actId="26606"/>
          <ac:spMkLst>
            <pc:docMk/>
            <pc:sldMk cId="535427687" sldId="270"/>
            <ac:spMk id="13" creationId="{1447903E-2B66-479D-959B-F2EBB2CC901F}"/>
          </ac:spMkLst>
        </pc:spChg>
        <pc:spChg chg="add">
          <ac:chgData name="Daniel W. Hieber" userId="f7cf2c9d3dc7fdc6" providerId="LiveId" clId="{66FBD7C9-AE26-4D54-B135-73567AE0CF86}" dt="2020-11-12T02:54:43.354" v="5925" actId="26606"/>
          <ac:spMkLst>
            <pc:docMk/>
            <pc:sldMk cId="535427687" sldId="270"/>
            <ac:spMk id="18" creationId="{D35D61A1-8484-4749-8AD0-A3455E0753C5}"/>
          </ac:spMkLst>
        </pc:spChg>
        <pc:spChg chg="add">
          <ac:chgData name="Daniel W. Hieber" userId="f7cf2c9d3dc7fdc6" providerId="LiveId" clId="{66FBD7C9-AE26-4D54-B135-73567AE0CF86}" dt="2020-11-12T02:54:43.354" v="5925" actId="26606"/>
          <ac:spMkLst>
            <pc:docMk/>
            <pc:sldMk cId="535427687" sldId="270"/>
            <ac:spMk id="20" creationId="{1447903E-2B66-479D-959B-F2EBB2CC901F}"/>
          </ac:spMkLst>
        </pc:spChg>
        <pc:picChg chg="add mod">
          <ac:chgData name="Daniel W. Hieber" userId="f7cf2c9d3dc7fdc6" providerId="LiveId" clId="{66FBD7C9-AE26-4D54-B135-73567AE0CF86}" dt="2020-11-12T02:53:54.636" v="5921" actId="26606"/>
          <ac:picMkLst>
            <pc:docMk/>
            <pc:sldMk cId="535427687" sldId="270"/>
            <ac:picMk id="5" creationId="{878456A5-32F8-4706-8DED-CC6EDE6B08E5}"/>
          </ac:picMkLst>
        </pc:picChg>
      </pc:sldChg>
      <pc:sldChg chg="new del">
        <pc:chgData name="Daniel W. Hieber" userId="f7cf2c9d3dc7fdc6" providerId="LiveId" clId="{66FBD7C9-AE26-4D54-B135-73567AE0CF86}" dt="2020-11-12T02:37:16.313" v="5861" actId="2696"/>
        <pc:sldMkLst>
          <pc:docMk/>
          <pc:sldMk cId="2807556288" sldId="270"/>
        </pc:sldMkLst>
      </pc:sldChg>
      <pc:sldChg chg="addSp delSp modSp new mod ord setBg">
        <pc:chgData name="Daniel W. Hieber" userId="f7cf2c9d3dc7fdc6" providerId="LiveId" clId="{66FBD7C9-AE26-4D54-B135-73567AE0CF86}" dt="2020-11-12T06:41:01.633" v="13213"/>
        <pc:sldMkLst>
          <pc:docMk/>
          <pc:sldMk cId="1981377771" sldId="271"/>
        </pc:sldMkLst>
        <pc:spChg chg="mod">
          <ac:chgData name="Daniel W. Hieber" userId="f7cf2c9d3dc7fdc6" providerId="LiveId" clId="{66FBD7C9-AE26-4D54-B135-73567AE0CF86}" dt="2020-11-12T02:54:47.509" v="5926" actId="26606"/>
          <ac:spMkLst>
            <pc:docMk/>
            <pc:sldMk cId="1981377771" sldId="271"/>
            <ac:spMk id="2" creationId="{B0BEA8CA-C373-4880-8D74-4C54CE72D7F8}"/>
          </ac:spMkLst>
        </pc:spChg>
        <pc:spChg chg="del">
          <ac:chgData name="Daniel W. Hieber" userId="f7cf2c9d3dc7fdc6" providerId="LiveId" clId="{66FBD7C9-AE26-4D54-B135-73567AE0CF86}" dt="2020-11-12T02:53:13.285" v="5917"/>
          <ac:spMkLst>
            <pc:docMk/>
            <pc:sldMk cId="1981377771" sldId="271"/>
            <ac:spMk id="3" creationId="{D56112B3-00AA-4B3B-83F6-D4E90D152EC5}"/>
          </ac:spMkLst>
        </pc:spChg>
        <pc:spChg chg="mod">
          <ac:chgData name="Daniel W. Hieber" userId="f7cf2c9d3dc7fdc6" providerId="LiveId" clId="{66FBD7C9-AE26-4D54-B135-73567AE0CF86}" dt="2020-11-12T02:54:47.509" v="5926" actId="26606"/>
          <ac:spMkLst>
            <pc:docMk/>
            <pc:sldMk cId="1981377771" sldId="271"/>
            <ac:spMk id="4" creationId="{8CCAA6E4-FDF9-45B4-B259-33242EACECEB}"/>
          </ac:spMkLst>
        </pc:spChg>
        <pc:spChg chg="mod">
          <ac:chgData name="Daniel W. Hieber" userId="f7cf2c9d3dc7fdc6" providerId="LiveId" clId="{66FBD7C9-AE26-4D54-B135-73567AE0CF86}" dt="2020-11-12T03:01:38.144" v="5965" actId="20577"/>
          <ac:spMkLst>
            <pc:docMk/>
            <pc:sldMk cId="1981377771" sldId="271"/>
            <ac:spMk id="6" creationId="{9002AE74-F362-4F76-A998-FC1106145D41}"/>
          </ac:spMkLst>
        </pc:spChg>
        <pc:spChg chg="add del">
          <ac:chgData name="Daniel W. Hieber" userId="f7cf2c9d3dc7fdc6" providerId="LiveId" clId="{66FBD7C9-AE26-4D54-B135-73567AE0CF86}" dt="2020-11-12T02:54:47.509" v="5926" actId="26606"/>
          <ac:spMkLst>
            <pc:docMk/>
            <pc:sldMk cId="1981377771" sldId="271"/>
            <ac:spMk id="7" creationId="{BEE73255-8084-4DF9-BB0B-15EAC92E2CB9}"/>
          </ac:spMkLst>
        </pc:spChg>
        <pc:spChg chg="add del">
          <ac:chgData name="Daniel W. Hieber" userId="f7cf2c9d3dc7fdc6" providerId="LiveId" clId="{66FBD7C9-AE26-4D54-B135-73567AE0CF86}" dt="2020-11-12T02:53:36.350" v="5919" actId="26606"/>
          <ac:spMkLst>
            <pc:docMk/>
            <pc:sldMk cId="1981377771" sldId="271"/>
            <ac:spMk id="10" creationId="{53F29798-D584-4792-9B62-3F5F5C36D619}"/>
          </ac:spMkLst>
        </pc:spChg>
        <pc:spChg chg="add del">
          <ac:chgData name="Daniel W. Hieber" userId="f7cf2c9d3dc7fdc6" providerId="LiveId" clId="{66FBD7C9-AE26-4D54-B135-73567AE0CF86}" dt="2020-11-12T02:54:47.509" v="5926" actId="26606"/>
          <ac:spMkLst>
            <pc:docMk/>
            <pc:sldMk cId="1981377771" sldId="271"/>
            <ac:spMk id="12" creationId="{67048353-8981-459A-9BC6-9711CE462E06}"/>
          </ac:spMkLst>
        </pc:spChg>
        <pc:spChg chg="add">
          <ac:chgData name="Daniel W. Hieber" userId="f7cf2c9d3dc7fdc6" providerId="LiveId" clId="{66FBD7C9-AE26-4D54-B135-73567AE0CF86}" dt="2020-11-12T02:54:47.509" v="5926" actId="26606"/>
          <ac:spMkLst>
            <pc:docMk/>
            <pc:sldMk cId="1981377771" sldId="271"/>
            <ac:spMk id="17" creationId="{D35D61A1-8484-4749-8AD0-A3455E0753C5}"/>
          </ac:spMkLst>
        </pc:spChg>
        <pc:spChg chg="add">
          <ac:chgData name="Daniel W. Hieber" userId="f7cf2c9d3dc7fdc6" providerId="LiveId" clId="{66FBD7C9-AE26-4D54-B135-73567AE0CF86}" dt="2020-11-12T02:54:47.509" v="5926" actId="26606"/>
          <ac:spMkLst>
            <pc:docMk/>
            <pc:sldMk cId="1981377771" sldId="271"/>
            <ac:spMk id="19" creationId="{1447903E-2B66-479D-959B-F2EBB2CC901F}"/>
          </ac:spMkLst>
        </pc:spChg>
        <pc:picChg chg="add mod modCrop">
          <ac:chgData name="Daniel W. Hieber" userId="f7cf2c9d3dc7fdc6" providerId="LiveId" clId="{66FBD7C9-AE26-4D54-B135-73567AE0CF86}" dt="2020-11-12T03:01:58.478" v="5967" actId="1076"/>
          <ac:picMkLst>
            <pc:docMk/>
            <pc:sldMk cId="1981377771" sldId="271"/>
            <ac:picMk id="5" creationId="{F2B6571C-DA57-4750-8745-081082A2384C}"/>
          </ac:picMkLst>
        </pc:picChg>
      </pc:sldChg>
      <pc:sldChg chg="addSp modSp new mod ord setBg modAnim modNotesTx">
        <pc:chgData name="Daniel W. Hieber" userId="f7cf2c9d3dc7fdc6" providerId="LiveId" clId="{66FBD7C9-AE26-4D54-B135-73567AE0CF86}" dt="2020-11-12T06:41:01.633" v="13213"/>
        <pc:sldMkLst>
          <pc:docMk/>
          <pc:sldMk cId="1500974283" sldId="272"/>
        </pc:sldMkLst>
        <pc:spChg chg="mod">
          <ac:chgData name="Daniel W. Hieber" userId="f7cf2c9d3dc7fdc6" providerId="LiveId" clId="{66FBD7C9-AE26-4D54-B135-73567AE0CF86}" dt="2020-11-12T03:05:43.675" v="6004" actId="26606"/>
          <ac:spMkLst>
            <pc:docMk/>
            <pc:sldMk cId="1500974283" sldId="272"/>
            <ac:spMk id="2" creationId="{892B0B3C-7DE4-4E85-9C0A-1CE351B5E465}"/>
          </ac:spMkLst>
        </pc:spChg>
        <pc:spChg chg="mod">
          <ac:chgData name="Daniel W. Hieber" userId="f7cf2c9d3dc7fdc6" providerId="LiveId" clId="{66FBD7C9-AE26-4D54-B135-73567AE0CF86}" dt="2020-11-12T03:22:46.996" v="6728" actId="20577"/>
          <ac:spMkLst>
            <pc:docMk/>
            <pc:sldMk cId="1500974283" sldId="272"/>
            <ac:spMk id="3" creationId="{AC796184-7A9A-4AFC-B837-556BB3B37BF3}"/>
          </ac:spMkLst>
        </pc:spChg>
        <pc:spChg chg="mod">
          <ac:chgData name="Daniel W. Hieber" userId="f7cf2c9d3dc7fdc6" providerId="LiveId" clId="{66FBD7C9-AE26-4D54-B135-73567AE0CF86}" dt="2020-11-12T03:05:43.675" v="6004" actId="26606"/>
          <ac:spMkLst>
            <pc:docMk/>
            <pc:sldMk cId="1500974283" sldId="272"/>
            <ac:spMk id="4" creationId="{8817C2EA-95C4-459E-9154-3624895870AC}"/>
          </ac:spMkLst>
        </pc:spChg>
        <pc:spChg chg="add">
          <ac:chgData name="Daniel W. Hieber" userId="f7cf2c9d3dc7fdc6" providerId="LiveId" clId="{66FBD7C9-AE26-4D54-B135-73567AE0CF86}" dt="2020-11-12T03:05:43.675" v="6004" actId="26606"/>
          <ac:spMkLst>
            <pc:docMk/>
            <pc:sldMk cId="1500974283" sldId="272"/>
            <ac:spMk id="9" creationId="{4351DFE5-F63D-4BE0-BDA9-E3EB88F01AA5}"/>
          </ac:spMkLst>
        </pc:spChg>
        <pc:picChg chg="add">
          <ac:chgData name="Daniel W. Hieber" userId="f7cf2c9d3dc7fdc6" providerId="LiveId" clId="{66FBD7C9-AE26-4D54-B135-73567AE0CF86}" dt="2020-11-12T03:05:43.675" v="6004" actId="26606"/>
          <ac:picMkLst>
            <pc:docMk/>
            <pc:sldMk cId="1500974283" sldId="272"/>
            <ac:picMk id="11" creationId="{3AA16612-ACD2-4A16-8F2B-4514FD6BF28F}"/>
          </ac:picMkLst>
        </pc:picChg>
      </pc:sldChg>
      <pc:sldChg chg="addSp delSp add del setBg delDesignElem">
        <pc:chgData name="Daniel W. Hieber" userId="f7cf2c9d3dc7fdc6" providerId="LiveId" clId="{66FBD7C9-AE26-4D54-B135-73567AE0CF86}" dt="2020-11-12T02:54:21.588" v="5924"/>
        <pc:sldMkLst>
          <pc:docMk/>
          <pc:sldMk cId="3573457386" sldId="272"/>
        </pc:sldMkLst>
        <pc:spChg chg="add del">
          <ac:chgData name="Daniel W. Hieber" userId="f7cf2c9d3dc7fdc6" providerId="LiveId" clId="{66FBD7C9-AE26-4D54-B135-73567AE0CF86}" dt="2020-11-12T02:54:21.588" v="5924"/>
          <ac:spMkLst>
            <pc:docMk/>
            <pc:sldMk cId="3573457386" sldId="272"/>
            <ac:spMk id="7" creationId="{BEE73255-8084-4DF9-BB0B-15EAC92E2CB9}"/>
          </ac:spMkLst>
        </pc:spChg>
        <pc:spChg chg="add del">
          <ac:chgData name="Daniel W. Hieber" userId="f7cf2c9d3dc7fdc6" providerId="LiveId" clId="{66FBD7C9-AE26-4D54-B135-73567AE0CF86}" dt="2020-11-12T02:54:21.588" v="5924"/>
          <ac:spMkLst>
            <pc:docMk/>
            <pc:sldMk cId="3573457386" sldId="272"/>
            <ac:spMk id="12" creationId="{67048353-8981-459A-9BC6-9711CE462E06}"/>
          </ac:spMkLst>
        </pc:spChg>
      </pc:sldChg>
      <pc:sldChg chg="add del ord">
        <pc:chgData name="Daniel W. Hieber" userId="f7cf2c9d3dc7fdc6" providerId="LiveId" clId="{66FBD7C9-AE26-4D54-B135-73567AE0CF86}" dt="2020-11-12T03:41:26.464" v="7124" actId="2696"/>
        <pc:sldMkLst>
          <pc:docMk/>
          <pc:sldMk cId="3114543130" sldId="273"/>
        </pc:sldMkLst>
      </pc:sldChg>
      <pc:sldChg chg="addSp delSp modSp add mod ord modAnim modNotesTx">
        <pc:chgData name="Daniel W. Hieber" userId="f7cf2c9d3dc7fdc6" providerId="LiveId" clId="{66FBD7C9-AE26-4D54-B135-73567AE0CF86}" dt="2020-11-12T06:41:01.633" v="13213"/>
        <pc:sldMkLst>
          <pc:docMk/>
          <pc:sldMk cId="3981228425" sldId="274"/>
        </pc:sldMkLst>
        <pc:spChg chg="mod">
          <ac:chgData name="Daniel W. Hieber" userId="f7cf2c9d3dc7fdc6" providerId="LiveId" clId="{66FBD7C9-AE26-4D54-B135-73567AE0CF86}" dt="2020-11-12T03:55:00.898" v="7783" actId="20577"/>
          <ac:spMkLst>
            <pc:docMk/>
            <pc:sldMk cId="3981228425" sldId="274"/>
            <ac:spMk id="3" creationId="{AC796184-7A9A-4AFC-B837-556BB3B37BF3}"/>
          </ac:spMkLst>
        </pc:spChg>
        <pc:spChg chg="add del">
          <ac:chgData name="Daniel W. Hieber" userId="f7cf2c9d3dc7fdc6" providerId="LiveId" clId="{66FBD7C9-AE26-4D54-B135-73567AE0CF86}" dt="2020-11-12T03:43:33.046" v="7131" actId="22"/>
          <ac:spMkLst>
            <pc:docMk/>
            <pc:sldMk cId="3981228425" sldId="274"/>
            <ac:spMk id="8" creationId="{98805E8C-1DBE-4ABB-BD06-CA937A16516D}"/>
          </ac:spMkLst>
        </pc:spChg>
      </pc:sldChg>
      <pc:sldChg chg="modSp add mod ord modAnim modNotesTx">
        <pc:chgData name="Daniel W. Hieber" userId="f7cf2c9d3dc7fdc6" providerId="LiveId" clId="{66FBD7C9-AE26-4D54-B135-73567AE0CF86}" dt="2020-11-12T06:41:01.633" v="13213"/>
        <pc:sldMkLst>
          <pc:docMk/>
          <pc:sldMk cId="1376600741" sldId="275"/>
        </pc:sldMkLst>
        <pc:spChg chg="mod">
          <ac:chgData name="Daniel W. Hieber" userId="f7cf2c9d3dc7fdc6" providerId="LiveId" clId="{66FBD7C9-AE26-4D54-B135-73567AE0CF86}" dt="2020-11-12T06:28:11.376" v="11970" actId="404"/>
          <ac:spMkLst>
            <pc:docMk/>
            <pc:sldMk cId="1376600741" sldId="275"/>
            <ac:spMk id="3" creationId="{AC796184-7A9A-4AFC-B837-556BB3B37BF3}"/>
          </ac:spMkLst>
        </pc:spChg>
      </pc:sldChg>
      <pc:sldChg chg="addSp delSp modSp new mod ord modClrScheme chgLayout">
        <pc:chgData name="Daniel W. Hieber" userId="f7cf2c9d3dc7fdc6" providerId="LiveId" clId="{66FBD7C9-AE26-4D54-B135-73567AE0CF86}" dt="2020-11-12T06:41:01.633" v="13213"/>
        <pc:sldMkLst>
          <pc:docMk/>
          <pc:sldMk cId="1067063950" sldId="276"/>
        </pc:sldMkLst>
        <pc:spChg chg="mod ord">
          <ac:chgData name="Daniel W. Hieber" userId="f7cf2c9d3dc7fdc6" providerId="LiveId" clId="{66FBD7C9-AE26-4D54-B135-73567AE0CF86}" dt="2020-11-12T03:44:20.053" v="7161" actId="700"/>
          <ac:spMkLst>
            <pc:docMk/>
            <pc:sldMk cId="1067063950" sldId="276"/>
            <ac:spMk id="2" creationId="{73190A5A-093A-4535-864F-D01994FBA1EA}"/>
          </ac:spMkLst>
        </pc:spChg>
        <pc:spChg chg="del mod ord">
          <ac:chgData name="Daniel W. Hieber" userId="f7cf2c9d3dc7fdc6" providerId="LiveId" clId="{66FBD7C9-AE26-4D54-B135-73567AE0CF86}" dt="2020-11-12T03:44:20.053" v="7161" actId="700"/>
          <ac:spMkLst>
            <pc:docMk/>
            <pc:sldMk cId="1067063950" sldId="276"/>
            <ac:spMk id="3" creationId="{0E8F5C91-8680-4135-9C52-543373E6B936}"/>
          </ac:spMkLst>
        </pc:spChg>
        <pc:spChg chg="mod ord">
          <ac:chgData name="Daniel W. Hieber" userId="f7cf2c9d3dc7fdc6" providerId="LiveId" clId="{66FBD7C9-AE26-4D54-B135-73567AE0CF86}" dt="2020-11-12T03:44:20.053" v="7161" actId="700"/>
          <ac:spMkLst>
            <pc:docMk/>
            <pc:sldMk cId="1067063950" sldId="276"/>
            <ac:spMk id="4" creationId="{05FE036C-0FDF-4878-9F18-A22753903C7C}"/>
          </ac:spMkLst>
        </pc:spChg>
        <pc:spChg chg="add mod ord">
          <ac:chgData name="Daniel W. Hieber" userId="f7cf2c9d3dc7fdc6" providerId="LiveId" clId="{66FBD7C9-AE26-4D54-B135-73567AE0CF86}" dt="2020-11-12T03:44:26.650" v="7188" actId="20577"/>
          <ac:spMkLst>
            <pc:docMk/>
            <pc:sldMk cId="1067063950" sldId="276"/>
            <ac:spMk id="5" creationId="{379EF2C3-B311-4379-AC05-92F2130EC73F}"/>
          </ac:spMkLst>
        </pc:spChg>
        <pc:spChg chg="add mod ord">
          <ac:chgData name="Daniel W. Hieber" userId="f7cf2c9d3dc7fdc6" providerId="LiveId" clId="{66FBD7C9-AE26-4D54-B135-73567AE0CF86}" dt="2020-11-12T03:45:20.967" v="7284" actId="20577"/>
          <ac:spMkLst>
            <pc:docMk/>
            <pc:sldMk cId="1067063950" sldId="276"/>
            <ac:spMk id="6" creationId="{B53F0F98-98D3-477B-9BED-EA3D694470FC}"/>
          </ac:spMkLst>
        </pc:spChg>
        <pc:spChg chg="add mod ord">
          <ac:chgData name="Daniel W. Hieber" userId="f7cf2c9d3dc7fdc6" providerId="LiveId" clId="{66FBD7C9-AE26-4D54-B135-73567AE0CF86}" dt="2020-11-12T03:45:01.368" v="7227" actId="20577"/>
          <ac:spMkLst>
            <pc:docMk/>
            <pc:sldMk cId="1067063950" sldId="276"/>
            <ac:spMk id="7" creationId="{A8D0C890-1847-4E4D-BAA6-2671655889C4}"/>
          </ac:spMkLst>
        </pc:spChg>
        <pc:spChg chg="add mod ord">
          <ac:chgData name="Daniel W. Hieber" userId="f7cf2c9d3dc7fdc6" providerId="LiveId" clId="{66FBD7C9-AE26-4D54-B135-73567AE0CF86}" dt="2020-11-12T03:46:08.261" v="7336" actId="20577"/>
          <ac:spMkLst>
            <pc:docMk/>
            <pc:sldMk cId="1067063950" sldId="276"/>
            <ac:spMk id="8" creationId="{7049FD3F-E449-47F3-8E38-8ED7A2B5CFD4}"/>
          </ac:spMkLst>
        </pc:spChg>
      </pc:sldChg>
      <pc:sldChg chg="addSp delSp modSp new mod ord modClrScheme modAnim chgLayout">
        <pc:chgData name="Daniel W. Hieber" userId="f7cf2c9d3dc7fdc6" providerId="LiveId" clId="{66FBD7C9-AE26-4D54-B135-73567AE0CF86}" dt="2020-11-12T06:41:01.633" v="13213"/>
        <pc:sldMkLst>
          <pc:docMk/>
          <pc:sldMk cId="1812315223" sldId="277"/>
        </pc:sldMkLst>
        <pc:spChg chg="mod ord">
          <ac:chgData name="Daniel W. Hieber" userId="f7cf2c9d3dc7fdc6" providerId="LiveId" clId="{66FBD7C9-AE26-4D54-B135-73567AE0CF86}" dt="2020-11-12T03:48:23.785" v="7357" actId="20577"/>
          <ac:spMkLst>
            <pc:docMk/>
            <pc:sldMk cId="1812315223" sldId="277"/>
            <ac:spMk id="2" creationId="{B137EDFB-1196-4072-ACB0-E1EBDC9EE324}"/>
          </ac:spMkLst>
        </pc:spChg>
        <pc:spChg chg="del">
          <ac:chgData name="Daniel W. Hieber" userId="f7cf2c9d3dc7fdc6" providerId="LiveId" clId="{66FBD7C9-AE26-4D54-B135-73567AE0CF86}" dt="2020-11-12T03:47:04.320" v="7355" actId="700"/>
          <ac:spMkLst>
            <pc:docMk/>
            <pc:sldMk cId="1812315223" sldId="277"/>
            <ac:spMk id="3" creationId="{95BFA5D9-BF45-4EE6-848D-4479DDD3A8F7}"/>
          </ac:spMkLst>
        </pc:spChg>
        <pc:spChg chg="del mod ord">
          <ac:chgData name="Daniel W. Hieber" userId="f7cf2c9d3dc7fdc6" providerId="LiveId" clId="{66FBD7C9-AE26-4D54-B135-73567AE0CF86}" dt="2020-11-12T03:47:04.320" v="7355" actId="700"/>
          <ac:spMkLst>
            <pc:docMk/>
            <pc:sldMk cId="1812315223" sldId="277"/>
            <ac:spMk id="4" creationId="{8ED810F1-D762-4BE4-B03A-6538B9BA9310}"/>
          </ac:spMkLst>
        </pc:spChg>
        <pc:spChg chg="del">
          <ac:chgData name="Daniel W. Hieber" userId="f7cf2c9d3dc7fdc6" providerId="LiveId" clId="{66FBD7C9-AE26-4D54-B135-73567AE0CF86}" dt="2020-11-12T03:47:04.320" v="7355" actId="700"/>
          <ac:spMkLst>
            <pc:docMk/>
            <pc:sldMk cId="1812315223" sldId="277"/>
            <ac:spMk id="5" creationId="{B33C44B0-B57B-4B60-99D4-6BF917345E64}"/>
          </ac:spMkLst>
        </pc:spChg>
        <pc:spChg chg="del">
          <ac:chgData name="Daniel W. Hieber" userId="f7cf2c9d3dc7fdc6" providerId="LiveId" clId="{66FBD7C9-AE26-4D54-B135-73567AE0CF86}" dt="2020-11-12T03:47:04.320" v="7355" actId="700"/>
          <ac:spMkLst>
            <pc:docMk/>
            <pc:sldMk cId="1812315223" sldId="277"/>
            <ac:spMk id="6" creationId="{F6F7ADFD-9F15-45BC-A870-41D6A0CFE7EA}"/>
          </ac:spMkLst>
        </pc:spChg>
        <pc:spChg chg="mod ord">
          <ac:chgData name="Daniel W. Hieber" userId="f7cf2c9d3dc7fdc6" providerId="LiveId" clId="{66FBD7C9-AE26-4D54-B135-73567AE0CF86}" dt="2020-11-12T03:47:04.320" v="7355" actId="700"/>
          <ac:spMkLst>
            <pc:docMk/>
            <pc:sldMk cId="1812315223" sldId="277"/>
            <ac:spMk id="7" creationId="{A71DD8D5-350B-409A-968E-642A9BFED85B}"/>
          </ac:spMkLst>
        </pc:spChg>
        <pc:spChg chg="add mod ord">
          <ac:chgData name="Daniel W. Hieber" userId="f7cf2c9d3dc7fdc6" providerId="LiveId" clId="{66FBD7C9-AE26-4D54-B135-73567AE0CF86}" dt="2020-11-12T03:53:17.550" v="7747" actId="20577"/>
          <ac:spMkLst>
            <pc:docMk/>
            <pc:sldMk cId="1812315223" sldId="277"/>
            <ac:spMk id="8" creationId="{52A3186F-55D4-42E6-AEF2-DE7300C02D93}"/>
          </ac:spMkLst>
        </pc:spChg>
        <pc:spChg chg="mod">
          <ac:chgData name="Daniel W. Hieber" userId="f7cf2c9d3dc7fdc6" providerId="LiveId" clId="{66FBD7C9-AE26-4D54-B135-73567AE0CF86}" dt="2020-11-12T03:53:25.178" v="7778" actId="20577"/>
          <ac:spMkLst>
            <pc:docMk/>
            <pc:sldMk cId="1812315223" sldId="277"/>
            <ac:spMk id="9" creationId="{C1A66916-B559-486A-9177-0852742CFC9B}"/>
          </ac:spMkLst>
        </pc:spChg>
      </pc:sldChg>
      <pc:sldChg chg="add del ord modAnim modNotesTx">
        <pc:chgData name="Daniel W. Hieber" userId="f7cf2c9d3dc7fdc6" providerId="LiveId" clId="{66FBD7C9-AE26-4D54-B135-73567AE0CF86}" dt="2020-11-12T05:18:29.951" v="8794" actId="2696"/>
        <pc:sldMkLst>
          <pc:docMk/>
          <pc:sldMk cId="3901857226" sldId="278"/>
        </pc:sldMkLst>
      </pc:sldChg>
      <pc:sldChg chg="addSp delSp modSp new mod ord modAnim">
        <pc:chgData name="Daniel W. Hieber" userId="f7cf2c9d3dc7fdc6" providerId="LiveId" clId="{66FBD7C9-AE26-4D54-B135-73567AE0CF86}" dt="2020-11-12T06:41:01.633" v="13213"/>
        <pc:sldMkLst>
          <pc:docMk/>
          <pc:sldMk cId="2031304985" sldId="279"/>
        </pc:sldMkLst>
        <pc:spChg chg="mod">
          <ac:chgData name="Daniel W. Hieber" userId="f7cf2c9d3dc7fdc6" providerId="LiveId" clId="{66FBD7C9-AE26-4D54-B135-73567AE0CF86}" dt="2020-11-12T04:02:13.852" v="7835" actId="404"/>
          <ac:spMkLst>
            <pc:docMk/>
            <pc:sldMk cId="2031304985" sldId="279"/>
            <ac:spMk id="2" creationId="{4F323474-EDF2-4307-8755-235F2A427139}"/>
          </ac:spMkLst>
        </pc:spChg>
        <pc:spChg chg="del">
          <ac:chgData name="Daniel W. Hieber" userId="f7cf2c9d3dc7fdc6" providerId="LiveId" clId="{66FBD7C9-AE26-4D54-B135-73567AE0CF86}" dt="2020-11-12T04:02:37.797" v="7836" actId="3680"/>
          <ac:spMkLst>
            <pc:docMk/>
            <pc:sldMk cId="2031304985" sldId="279"/>
            <ac:spMk id="3" creationId="{82C83E44-F914-4F4A-9BF9-F8CB75D9EAFA}"/>
          </ac:spMkLst>
        </pc:spChg>
        <pc:spChg chg="add mod">
          <ac:chgData name="Daniel W. Hieber" userId="f7cf2c9d3dc7fdc6" providerId="LiveId" clId="{66FBD7C9-AE26-4D54-B135-73567AE0CF86}" dt="2020-11-12T05:22:12.891" v="8881" actId="403"/>
          <ac:spMkLst>
            <pc:docMk/>
            <pc:sldMk cId="2031304985" sldId="279"/>
            <ac:spMk id="6" creationId="{DA981E93-03FC-4FB4-83FA-43F77B061013}"/>
          </ac:spMkLst>
        </pc:spChg>
        <pc:graphicFrameChg chg="add mod ord modGraphic">
          <ac:chgData name="Daniel W. Hieber" userId="f7cf2c9d3dc7fdc6" providerId="LiveId" clId="{66FBD7C9-AE26-4D54-B135-73567AE0CF86}" dt="2020-11-12T05:28:34.642" v="8902" actId="2711"/>
          <ac:graphicFrameMkLst>
            <pc:docMk/>
            <pc:sldMk cId="2031304985" sldId="279"/>
            <ac:graphicFrameMk id="5" creationId="{5EAE5977-D26E-469E-BF68-2CC52C045BF0}"/>
          </ac:graphicFrameMkLst>
        </pc:graphicFrameChg>
      </pc:sldChg>
      <pc:sldChg chg="modSp add mod ord">
        <pc:chgData name="Daniel W. Hieber" userId="f7cf2c9d3dc7fdc6" providerId="LiveId" clId="{66FBD7C9-AE26-4D54-B135-73567AE0CF86}" dt="2020-11-12T06:41:01.633" v="13213"/>
        <pc:sldMkLst>
          <pc:docMk/>
          <pc:sldMk cId="1614881656" sldId="280"/>
        </pc:sldMkLst>
        <pc:graphicFrameChg chg="mod modGraphic">
          <ac:chgData name="Daniel W. Hieber" userId="f7cf2c9d3dc7fdc6" providerId="LiveId" clId="{66FBD7C9-AE26-4D54-B135-73567AE0CF86}" dt="2020-11-12T05:29:03.488" v="8907" actId="2711"/>
          <ac:graphicFrameMkLst>
            <pc:docMk/>
            <pc:sldMk cId="1614881656" sldId="280"/>
            <ac:graphicFrameMk id="5" creationId="{5EAE5977-D26E-469E-BF68-2CC52C045BF0}"/>
          </ac:graphicFrameMkLst>
        </pc:graphicFrameChg>
      </pc:sldChg>
      <pc:sldChg chg="addSp modSp add mod ord">
        <pc:chgData name="Daniel W. Hieber" userId="f7cf2c9d3dc7fdc6" providerId="LiveId" clId="{66FBD7C9-AE26-4D54-B135-73567AE0CF86}" dt="2020-11-12T06:41:01.633" v="13213"/>
        <pc:sldMkLst>
          <pc:docMk/>
          <pc:sldMk cId="72632342" sldId="281"/>
        </pc:sldMkLst>
        <pc:spChg chg="add mod">
          <ac:chgData name="Daniel W. Hieber" userId="f7cf2c9d3dc7fdc6" providerId="LiveId" clId="{66FBD7C9-AE26-4D54-B135-73567AE0CF86}" dt="2020-11-12T05:09:50.599" v="8468" actId="6549"/>
          <ac:spMkLst>
            <pc:docMk/>
            <pc:sldMk cId="72632342" sldId="281"/>
            <ac:spMk id="3" creationId="{3777748E-E556-45EE-A9FC-89C24D4D39A6}"/>
          </ac:spMkLst>
        </pc:spChg>
        <pc:graphicFrameChg chg="modGraphic">
          <ac:chgData name="Daniel W. Hieber" userId="f7cf2c9d3dc7fdc6" providerId="LiveId" clId="{66FBD7C9-AE26-4D54-B135-73567AE0CF86}" dt="2020-11-12T04:13:23.386" v="8437" actId="207"/>
          <ac:graphicFrameMkLst>
            <pc:docMk/>
            <pc:sldMk cId="72632342" sldId="281"/>
            <ac:graphicFrameMk id="5" creationId="{5EAE5977-D26E-469E-BF68-2CC52C045BF0}"/>
          </ac:graphicFrameMkLst>
        </pc:graphicFrameChg>
      </pc:sldChg>
      <pc:sldChg chg="modSp new del mod modAnim">
        <pc:chgData name="Daniel W. Hieber" userId="f7cf2c9d3dc7fdc6" providerId="LiveId" clId="{66FBD7C9-AE26-4D54-B135-73567AE0CF86}" dt="2020-11-12T05:32:19.731" v="9086" actId="2696"/>
        <pc:sldMkLst>
          <pc:docMk/>
          <pc:sldMk cId="384502131" sldId="282"/>
        </pc:sldMkLst>
        <pc:spChg chg="mod">
          <ac:chgData name="Daniel W. Hieber" userId="f7cf2c9d3dc7fdc6" providerId="LiveId" clId="{66FBD7C9-AE26-4D54-B135-73567AE0CF86}" dt="2020-11-12T05:13:24.085" v="8634"/>
          <ac:spMkLst>
            <pc:docMk/>
            <pc:sldMk cId="384502131" sldId="282"/>
            <ac:spMk id="2" creationId="{D0BCAFDD-A333-4A62-B9A6-E93C6AC194F3}"/>
          </ac:spMkLst>
        </pc:spChg>
        <pc:spChg chg="mod">
          <ac:chgData name="Daniel W. Hieber" userId="f7cf2c9d3dc7fdc6" providerId="LiveId" clId="{66FBD7C9-AE26-4D54-B135-73567AE0CF86}" dt="2020-11-12T05:29:31.637" v="8913" actId="20577"/>
          <ac:spMkLst>
            <pc:docMk/>
            <pc:sldMk cId="384502131" sldId="282"/>
            <ac:spMk id="3" creationId="{C622692B-7C51-4F28-A186-03A214CF5005}"/>
          </ac:spMkLst>
        </pc:spChg>
      </pc:sldChg>
      <pc:sldChg chg="modSp add mod ord modAnim">
        <pc:chgData name="Daniel W. Hieber" userId="f7cf2c9d3dc7fdc6" providerId="LiveId" clId="{66FBD7C9-AE26-4D54-B135-73567AE0CF86}" dt="2020-11-12T06:41:01.633" v="13213"/>
        <pc:sldMkLst>
          <pc:docMk/>
          <pc:sldMk cId="2802594396" sldId="283"/>
        </pc:sldMkLst>
        <pc:graphicFrameChg chg="modGraphic">
          <ac:chgData name="Daniel W. Hieber" userId="f7cf2c9d3dc7fdc6" providerId="LiveId" clId="{66FBD7C9-AE26-4D54-B135-73567AE0CF86}" dt="2020-11-12T05:28:39.607" v="8903" actId="2711"/>
          <ac:graphicFrameMkLst>
            <pc:docMk/>
            <pc:sldMk cId="2802594396" sldId="283"/>
            <ac:graphicFrameMk id="5" creationId="{5EAE5977-D26E-469E-BF68-2CC52C045BF0}"/>
          </ac:graphicFrameMkLst>
        </pc:graphicFrameChg>
      </pc:sldChg>
      <pc:sldChg chg="modSp add mod ord modAnim">
        <pc:chgData name="Daniel W. Hieber" userId="f7cf2c9d3dc7fdc6" providerId="LiveId" clId="{66FBD7C9-AE26-4D54-B135-73567AE0CF86}" dt="2020-11-12T06:41:01.633" v="13213"/>
        <pc:sldMkLst>
          <pc:docMk/>
          <pc:sldMk cId="2169752924" sldId="284"/>
        </pc:sldMkLst>
        <pc:graphicFrameChg chg="modGraphic">
          <ac:chgData name="Daniel W. Hieber" userId="f7cf2c9d3dc7fdc6" providerId="LiveId" clId="{66FBD7C9-AE26-4D54-B135-73567AE0CF86}" dt="2020-11-12T05:28:57.307" v="8906" actId="2711"/>
          <ac:graphicFrameMkLst>
            <pc:docMk/>
            <pc:sldMk cId="2169752924" sldId="284"/>
            <ac:graphicFrameMk id="5" creationId="{5EAE5977-D26E-469E-BF68-2CC52C045BF0}"/>
          </ac:graphicFrameMkLst>
        </pc:graphicFrameChg>
      </pc:sldChg>
      <pc:sldChg chg="modSp add mod ord modAnim">
        <pc:chgData name="Daniel W. Hieber" userId="f7cf2c9d3dc7fdc6" providerId="LiveId" clId="{66FBD7C9-AE26-4D54-B135-73567AE0CF86}" dt="2020-11-12T06:41:01.633" v="13213"/>
        <pc:sldMkLst>
          <pc:docMk/>
          <pc:sldMk cId="2369353221" sldId="285"/>
        </pc:sldMkLst>
        <pc:graphicFrameChg chg="modGraphic">
          <ac:chgData name="Daniel W. Hieber" userId="f7cf2c9d3dc7fdc6" providerId="LiveId" clId="{66FBD7C9-AE26-4D54-B135-73567AE0CF86}" dt="2020-11-12T05:28:47.948" v="8904" actId="2711"/>
          <ac:graphicFrameMkLst>
            <pc:docMk/>
            <pc:sldMk cId="2369353221" sldId="285"/>
            <ac:graphicFrameMk id="5" creationId="{5EAE5977-D26E-469E-BF68-2CC52C045BF0}"/>
          </ac:graphicFrameMkLst>
        </pc:graphicFrameChg>
      </pc:sldChg>
      <pc:sldChg chg="modSp add ord modAnim">
        <pc:chgData name="Daniel W. Hieber" userId="f7cf2c9d3dc7fdc6" providerId="LiveId" clId="{66FBD7C9-AE26-4D54-B135-73567AE0CF86}" dt="2020-11-12T06:41:01.633" v="13213"/>
        <pc:sldMkLst>
          <pc:docMk/>
          <pc:sldMk cId="2983852818" sldId="286"/>
        </pc:sldMkLst>
        <pc:spChg chg="mod">
          <ac:chgData name="Daniel W. Hieber" userId="f7cf2c9d3dc7fdc6" providerId="LiveId" clId="{66FBD7C9-AE26-4D54-B135-73567AE0CF86}" dt="2020-11-12T05:32:48.186" v="9105" actId="6549"/>
          <ac:spMkLst>
            <pc:docMk/>
            <pc:sldMk cId="2983852818" sldId="286"/>
            <ac:spMk id="3" creationId="{C622692B-7C51-4F28-A186-03A214CF5005}"/>
          </ac:spMkLst>
        </pc:spChg>
      </pc:sldChg>
      <pc:sldChg chg="modSp add ord modAnim">
        <pc:chgData name="Daniel W. Hieber" userId="f7cf2c9d3dc7fdc6" providerId="LiveId" clId="{66FBD7C9-AE26-4D54-B135-73567AE0CF86}" dt="2020-11-12T06:41:01.633" v="13213"/>
        <pc:sldMkLst>
          <pc:docMk/>
          <pc:sldMk cId="2745130326" sldId="287"/>
        </pc:sldMkLst>
        <pc:spChg chg="mod">
          <ac:chgData name="Daniel W. Hieber" userId="f7cf2c9d3dc7fdc6" providerId="LiveId" clId="{66FBD7C9-AE26-4D54-B135-73567AE0CF86}" dt="2020-11-12T05:33:43.341" v="9107" actId="113"/>
          <ac:spMkLst>
            <pc:docMk/>
            <pc:sldMk cId="2745130326" sldId="287"/>
            <ac:spMk id="3" creationId="{C622692B-7C51-4F28-A186-03A214CF5005}"/>
          </ac:spMkLst>
        </pc:spChg>
      </pc:sldChg>
      <pc:sldChg chg="addSp delSp modSp new mod ord setBg modAnim setClrOvrMap modNotesTx">
        <pc:chgData name="Daniel W. Hieber" userId="f7cf2c9d3dc7fdc6" providerId="LiveId" clId="{66FBD7C9-AE26-4D54-B135-73567AE0CF86}" dt="2020-11-12T06:41:01.633" v="13213"/>
        <pc:sldMkLst>
          <pc:docMk/>
          <pc:sldMk cId="271373997" sldId="288"/>
        </pc:sldMkLst>
        <pc:spChg chg="mod">
          <ac:chgData name="Daniel W. Hieber" userId="f7cf2c9d3dc7fdc6" providerId="LiveId" clId="{66FBD7C9-AE26-4D54-B135-73567AE0CF86}" dt="2020-11-12T06:27:04.998" v="11964" actId="26606"/>
          <ac:spMkLst>
            <pc:docMk/>
            <pc:sldMk cId="271373997" sldId="288"/>
            <ac:spMk id="2" creationId="{37EBC869-2735-41B9-8276-1D86920A2549}"/>
          </ac:spMkLst>
        </pc:spChg>
        <pc:spChg chg="mod">
          <ac:chgData name="Daniel W. Hieber" userId="f7cf2c9d3dc7fdc6" providerId="LiveId" clId="{66FBD7C9-AE26-4D54-B135-73567AE0CF86}" dt="2020-11-12T06:27:13.273" v="11965" actId="403"/>
          <ac:spMkLst>
            <pc:docMk/>
            <pc:sldMk cId="271373997" sldId="288"/>
            <ac:spMk id="3" creationId="{0F0C1A57-6591-4FC3-80F7-BFAFE582173D}"/>
          </ac:spMkLst>
        </pc:spChg>
        <pc:spChg chg="mod">
          <ac:chgData name="Daniel W. Hieber" userId="f7cf2c9d3dc7fdc6" providerId="LiveId" clId="{66FBD7C9-AE26-4D54-B135-73567AE0CF86}" dt="2020-11-12T06:27:04.998" v="11964" actId="26606"/>
          <ac:spMkLst>
            <pc:docMk/>
            <pc:sldMk cId="271373997" sldId="288"/>
            <ac:spMk id="4" creationId="{7BDE477C-D5DD-44CE-B735-6DF553B552E0}"/>
          </ac:spMkLst>
        </pc:spChg>
        <pc:spChg chg="add del">
          <ac:chgData name="Daniel W. Hieber" userId="f7cf2c9d3dc7fdc6" providerId="LiveId" clId="{66FBD7C9-AE26-4D54-B135-73567AE0CF86}" dt="2020-11-12T06:27:04.998" v="11964" actId="26606"/>
          <ac:spMkLst>
            <pc:docMk/>
            <pc:sldMk cId="271373997" sldId="288"/>
            <ac:spMk id="9" creationId="{4351DFE5-F63D-4BE0-BDA9-E3EB88F01AA5}"/>
          </ac:spMkLst>
        </pc:spChg>
        <pc:spChg chg="add">
          <ac:chgData name="Daniel W. Hieber" userId="f7cf2c9d3dc7fdc6" providerId="LiveId" clId="{66FBD7C9-AE26-4D54-B135-73567AE0CF86}" dt="2020-11-12T06:27:04.998" v="11964" actId="26606"/>
          <ac:spMkLst>
            <pc:docMk/>
            <pc:sldMk cId="271373997" sldId="288"/>
            <ac:spMk id="16" creationId="{2CB6C291-6CAF-46DF-ACFF-AADF0FD03F58}"/>
          </ac:spMkLst>
        </pc:spChg>
        <pc:picChg chg="add del">
          <ac:chgData name="Daniel W. Hieber" userId="f7cf2c9d3dc7fdc6" providerId="LiveId" clId="{66FBD7C9-AE26-4D54-B135-73567AE0CF86}" dt="2020-11-12T06:27:04.998" v="11964" actId="26606"/>
          <ac:picMkLst>
            <pc:docMk/>
            <pc:sldMk cId="271373997" sldId="288"/>
            <ac:picMk id="11" creationId="{3AA16612-ACD2-4A16-8F2B-4514FD6BF28F}"/>
          </ac:picMkLst>
        </pc:picChg>
        <pc:picChg chg="add">
          <ac:chgData name="Daniel W. Hieber" userId="f7cf2c9d3dc7fdc6" providerId="LiveId" clId="{66FBD7C9-AE26-4D54-B135-73567AE0CF86}" dt="2020-11-12T06:27:04.998" v="11964" actId="26606"/>
          <ac:picMkLst>
            <pc:docMk/>
            <pc:sldMk cId="271373997" sldId="288"/>
            <ac:picMk id="18" creationId="{63C11A00-A2A3-417C-B33D-DC753ED7C3BB}"/>
          </ac:picMkLst>
        </pc:picChg>
      </pc:sldChg>
      <pc:sldChg chg="addSp modSp add mod ord setBg modAnim setClrOvrMap modNotesTx">
        <pc:chgData name="Daniel W. Hieber" userId="f7cf2c9d3dc7fdc6" providerId="LiveId" clId="{66FBD7C9-AE26-4D54-B135-73567AE0CF86}" dt="2020-11-12T06:41:01.633" v="13213"/>
        <pc:sldMkLst>
          <pc:docMk/>
          <pc:sldMk cId="4065106074" sldId="289"/>
        </pc:sldMkLst>
        <pc:spChg chg="mod">
          <ac:chgData name="Daniel W. Hieber" userId="f7cf2c9d3dc7fdc6" providerId="LiveId" clId="{66FBD7C9-AE26-4D54-B135-73567AE0CF86}" dt="2020-11-12T06:26:58.924" v="11963" actId="26606"/>
          <ac:spMkLst>
            <pc:docMk/>
            <pc:sldMk cId="4065106074" sldId="289"/>
            <ac:spMk id="2" creationId="{37EBC869-2735-41B9-8276-1D86920A2549}"/>
          </ac:spMkLst>
        </pc:spChg>
        <pc:spChg chg="mod">
          <ac:chgData name="Daniel W. Hieber" userId="f7cf2c9d3dc7fdc6" providerId="LiveId" clId="{66FBD7C9-AE26-4D54-B135-73567AE0CF86}" dt="2020-11-12T06:27:20.741" v="11966" actId="403"/>
          <ac:spMkLst>
            <pc:docMk/>
            <pc:sldMk cId="4065106074" sldId="289"/>
            <ac:spMk id="3" creationId="{0F0C1A57-6591-4FC3-80F7-BFAFE582173D}"/>
          </ac:spMkLst>
        </pc:spChg>
        <pc:spChg chg="mod">
          <ac:chgData name="Daniel W. Hieber" userId="f7cf2c9d3dc7fdc6" providerId="LiveId" clId="{66FBD7C9-AE26-4D54-B135-73567AE0CF86}" dt="2020-11-12T06:26:58.924" v="11963" actId="26606"/>
          <ac:spMkLst>
            <pc:docMk/>
            <pc:sldMk cId="4065106074" sldId="289"/>
            <ac:spMk id="4" creationId="{7BDE477C-D5DD-44CE-B735-6DF553B552E0}"/>
          </ac:spMkLst>
        </pc:spChg>
        <pc:spChg chg="add">
          <ac:chgData name="Daniel W. Hieber" userId="f7cf2c9d3dc7fdc6" providerId="LiveId" clId="{66FBD7C9-AE26-4D54-B135-73567AE0CF86}" dt="2020-11-12T06:26:58.924" v="11963" actId="26606"/>
          <ac:spMkLst>
            <pc:docMk/>
            <pc:sldMk cId="4065106074" sldId="289"/>
            <ac:spMk id="9" creationId="{2CB6C291-6CAF-46DF-ACFF-AADF0FD03F58}"/>
          </ac:spMkLst>
        </pc:spChg>
        <pc:picChg chg="add">
          <ac:chgData name="Daniel W. Hieber" userId="f7cf2c9d3dc7fdc6" providerId="LiveId" clId="{66FBD7C9-AE26-4D54-B135-73567AE0CF86}" dt="2020-11-12T06:26:58.924" v="11963" actId="26606"/>
          <ac:picMkLst>
            <pc:docMk/>
            <pc:sldMk cId="4065106074" sldId="289"/>
            <ac:picMk id="11" creationId="{63C11A00-A2A3-417C-B33D-DC753ED7C3BB}"/>
          </ac:picMkLst>
        </pc:picChg>
      </pc:sldChg>
      <pc:sldChg chg="addSp modSp new mod ord setBg modAnim">
        <pc:chgData name="Daniel W. Hieber" userId="f7cf2c9d3dc7fdc6" providerId="LiveId" clId="{66FBD7C9-AE26-4D54-B135-73567AE0CF86}" dt="2020-11-12T06:41:01.633" v="13213"/>
        <pc:sldMkLst>
          <pc:docMk/>
          <pc:sldMk cId="1999874165" sldId="290"/>
        </pc:sldMkLst>
        <pc:spChg chg="mod">
          <ac:chgData name="Daniel W. Hieber" userId="f7cf2c9d3dc7fdc6" providerId="LiveId" clId="{66FBD7C9-AE26-4D54-B135-73567AE0CF86}" dt="2020-11-12T06:27:51.151" v="11967" actId="26606"/>
          <ac:spMkLst>
            <pc:docMk/>
            <pc:sldMk cId="1999874165" sldId="290"/>
            <ac:spMk id="2" creationId="{C57BD9B4-0553-46E6-A71E-7C82DB55E216}"/>
          </ac:spMkLst>
        </pc:spChg>
        <pc:spChg chg="mod">
          <ac:chgData name="Daniel W. Hieber" userId="f7cf2c9d3dc7fdc6" providerId="LiveId" clId="{66FBD7C9-AE26-4D54-B135-73567AE0CF86}" dt="2020-11-12T06:29:10.589" v="11975" actId="403"/>
          <ac:spMkLst>
            <pc:docMk/>
            <pc:sldMk cId="1999874165" sldId="290"/>
            <ac:spMk id="3" creationId="{56083A0E-8930-4BAF-9799-F9DA034F0DFA}"/>
          </ac:spMkLst>
        </pc:spChg>
        <pc:spChg chg="mod">
          <ac:chgData name="Daniel W. Hieber" userId="f7cf2c9d3dc7fdc6" providerId="LiveId" clId="{66FBD7C9-AE26-4D54-B135-73567AE0CF86}" dt="2020-11-12T06:27:51.151" v="11967" actId="26606"/>
          <ac:spMkLst>
            <pc:docMk/>
            <pc:sldMk cId="1999874165" sldId="290"/>
            <ac:spMk id="4" creationId="{9AAA1097-6CE7-4FB1-9E47-E13C010D6AC2}"/>
          </ac:spMkLst>
        </pc:spChg>
        <pc:spChg chg="add">
          <ac:chgData name="Daniel W. Hieber" userId="f7cf2c9d3dc7fdc6" providerId="LiveId" clId="{66FBD7C9-AE26-4D54-B135-73567AE0CF86}" dt="2020-11-12T06:27:51.151" v="11967" actId="26606"/>
          <ac:spMkLst>
            <pc:docMk/>
            <pc:sldMk cId="1999874165" sldId="290"/>
            <ac:spMk id="9" creationId="{4351DFE5-F63D-4BE0-BDA9-E3EB88F01AA5}"/>
          </ac:spMkLst>
        </pc:spChg>
        <pc:picChg chg="add">
          <ac:chgData name="Daniel W. Hieber" userId="f7cf2c9d3dc7fdc6" providerId="LiveId" clId="{66FBD7C9-AE26-4D54-B135-73567AE0CF86}" dt="2020-11-12T06:27:51.151" v="11967" actId="26606"/>
          <ac:picMkLst>
            <pc:docMk/>
            <pc:sldMk cId="1999874165" sldId="290"/>
            <ac:picMk id="11" creationId="{3AA16612-ACD2-4A16-8F2B-4514FD6BF28F}"/>
          </ac:picMkLst>
        </pc:picChg>
      </pc:sldChg>
      <pc:sldChg chg="modSp new mod ord modAnim">
        <pc:chgData name="Daniel W. Hieber" userId="f7cf2c9d3dc7fdc6" providerId="LiveId" clId="{66FBD7C9-AE26-4D54-B135-73567AE0CF86}" dt="2020-11-12T06:41:01.633" v="13213"/>
        <pc:sldMkLst>
          <pc:docMk/>
          <pc:sldMk cId="3886854737" sldId="291"/>
        </pc:sldMkLst>
        <pc:spChg chg="mod">
          <ac:chgData name="Daniel W. Hieber" userId="f7cf2c9d3dc7fdc6" providerId="LiveId" clId="{66FBD7C9-AE26-4D54-B135-73567AE0CF86}" dt="2020-11-12T05:57:41.734" v="10895" actId="20577"/>
          <ac:spMkLst>
            <pc:docMk/>
            <pc:sldMk cId="3886854737" sldId="291"/>
            <ac:spMk id="2" creationId="{595A8B4C-9CDF-4CDB-8020-A993DB8FE87A}"/>
          </ac:spMkLst>
        </pc:spChg>
        <pc:spChg chg="mod">
          <ac:chgData name="Daniel W. Hieber" userId="f7cf2c9d3dc7fdc6" providerId="LiveId" clId="{66FBD7C9-AE26-4D54-B135-73567AE0CF86}" dt="2020-11-12T06:06:53.988" v="11262" actId="115"/>
          <ac:spMkLst>
            <pc:docMk/>
            <pc:sldMk cId="3886854737" sldId="291"/>
            <ac:spMk id="3" creationId="{AF51268A-14B1-447B-913B-462E1A58F701}"/>
          </ac:spMkLst>
        </pc:spChg>
      </pc:sldChg>
      <pc:sldChg chg="addSp delSp modSp new mod ord modClrScheme modAnim chgLayout">
        <pc:chgData name="Daniel W. Hieber" userId="f7cf2c9d3dc7fdc6" providerId="LiveId" clId="{66FBD7C9-AE26-4D54-B135-73567AE0CF86}" dt="2020-11-12T06:41:01.633" v="13213"/>
        <pc:sldMkLst>
          <pc:docMk/>
          <pc:sldMk cId="2015398361" sldId="292"/>
        </pc:sldMkLst>
        <pc:spChg chg="mod ord">
          <ac:chgData name="Daniel W. Hieber" userId="f7cf2c9d3dc7fdc6" providerId="LiveId" clId="{66FBD7C9-AE26-4D54-B135-73567AE0CF86}" dt="2020-11-12T05:59:37.861" v="10936" actId="700"/>
          <ac:spMkLst>
            <pc:docMk/>
            <pc:sldMk cId="2015398361" sldId="292"/>
            <ac:spMk id="2" creationId="{DEEEF138-EB53-4376-BEAF-59F8C6B81A02}"/>
          </ac:spMkLst>
        </pc:spChg>
        <pc:spChg chg="del mod ord">
          <ac:chgData name="Daniel W. Hieber" userId="f7cf2c9d3dc7fdc6" providerId="LiveId" clId="{66FBD7C9-AE26-4D54-B135-73567AE0CF86}" dt="2020-11-12T05:59:37.861" v="10936" actId="700"/>
          <ac:spMkLst>
            <pc:docMk/>
            <pc:sldMk cId="2015398361" sldId="292"/>
            <ac:spMk id="3" creationId="{DF2B6414-D986-44F3-8784-F1A2633E4693}"/>
          </ac:spMkLst>
        </pc:spChg>
        <pc:spChg chg="mod ord">
          <ac:chgData name="Daniel W. Hieber" userId="f7cf2c9d3dc7fdc6" providerId="LiveId" clId="{66FBD7C9-AE26-4D54-B135-73567AE0CF86}" dt="2020-11-12T05:59:37.861" v="10936" actId="700"/>
          <ac:spMkLst>
            <pc:docMk/>
            <pc:sldMk cId="2015398361" sldId="292"/>
            <ac:spMk id="4" creationId="{CDE9F766-445A-4BEC-863C-7B7C5C0F745B}"/>
          </ac:spMkLst>
        </pc:spChg>
        <pc:spChg chg="add mod ord">
          <ac:chgData name="Daniel W. Hieber" userId="f7cf2c9d3dc7fdc6" providerId="LiveId" clId="{66FBD7C9-AE26-4D54-B135-73567AE0CF86}" dt="2020-11-12T06:06:48.688" v="11260" actId="115"/>
          <ac:spMkLst>
            <pc:docMk/>
            <pc:sldMk cId="2015398361" sldId="292"/>
            <ac:spMk id="5" creationId="{9B02D1B4-BD43-4A58-9894-7F81870F258E}"/>
          </ac:spMkLst>
        </pc:spChg>
        <pc:spChg chg="add mod ord">
          <ac:chgData name="Daniel W. Hieber" userId="f7cf2c9d3dc7fdc6" providerId="LiveId" clId="{66FBD7C9-AE26-4D54-B135-73567AE0CF86}" dt="2020-11-12T06:02:27.635" v="11068" actId="207"/>
          <ac:spMkLst>
            <pc:docMk/>
            <pc:sldMk cId="2015398361" sldId="292"/>
            <ac:spMk id="6" creationId="{C83B5496-3FC6-4B0B-B8AB-4905D3AF8E5B}"/>
          </ac:spMkLst>
        </pc:spChg>
        <pc:spChg chg="add del mod ord">
          <ac:chgData name="Daniel W. Hieber" userId="f7cf2c9d3dc7fdc6" providerId="LiveId" clId="{66FBD7C9-AE26-4D54-B135-73567AE0CF86}" dt="2020-11-12T05:59:41.969" v="10937" actId="478"/>
          <ac:spMkLst>
            <pc:docMk/>
            <pc:sldMk cId="2015398361" sldId="292"/>
            <ac:spMk id="7" creationId="{53971948-FEAA-488C-AFA7-48D46D0D1170}"/>
          </ac:spMkLst>
        </pc:spChg>
        <pc:spChg chg="add mod ord">
          <ac:chgData name="Daniel W. Hieber" userId="f7cf2c9d3dc7fdc6" providerId="LiveId" clId="{66FBD7C9-AE26-4D54-B135-73567AE0CF86}" dt="2020-11-12T06:02:44.242" v="11076" actId="207"/>
          <ac:spMkLst>
            <pc:docMk/>
            <pc:sldMk cId="2015398361" sldId="292"/>
            <ac:spMk id="8" creationId="{26E90DE3-D167-4975-80CD-4B8B146CDC39}"/>
          </ac:spMkLst>
        </pc:spChg>
      </pc:sldChg>
      <pc:sldChg chg="modSp new mod ord modAnim">
        <pc:chgData name="Daniel W. Hieber" userId="f7cf2c9d3dc7fdc6" providerId="LiveId" clId="{66FBD7C9-AE26-4D54-B135-73567AE0CF86}" dt="2020-11-12T06:41:01.633" v="13213"/>
        <pc:sldMkLst>
          <pc:docMk/>
          <pc:sldMk cId="2508749543" sldId="293"/>
        </pc:sldMkLst>
        <pc:spChg chg="mod">
          <ac:chgData name="Daniel W. Hieber" userId="f7cf2c9d3dc7fdc6" providerId="LiveId" clId="{66FBD7C9-AE26-4D54-B135-73567AE0CF86}" dt="2020-11-12T06:03:46.198" v="11220" actId="404"/>
          <ac:spMkLst>
            <pc:docMk/>
            <pc:sldMk cId="2508749543" sldId="293"/>
            <ac:spMk id="2" creationId="{9206331A-DF58-4D3A-BAFE-965D761ED8A9}"/>
          </ac:spMkLst>
        </pc:spChg>
        <pc:spChg chg="mod">
          <ac:chgData name="Daniel W. Hieber" userId="f7cf2c9d3dc7fdc6" providerId="LiveId" clId="{66FBD7C9-AE26-4D54-B135-73567AE0CF86}" dt="2020-11-12T06:06:44.385" v="11258" actId="113"/>
          <ac:spMkLst>
            <pc:docMk/>
            <pc:sldMk cId="2508749543" sldId="293"/>
            <ac:spMk id="3" creationId="{065B6B42-A61B-4045-BBC4-C78D3C8A727B}"/>
          </ac:spMkLst>
        </pc:spChg>
        <pc:spChg chg="mod">
          <ac:chgData name="Daniel W. Hieber" userId="f7cf2c9d3dc7fdc6" providerId="LiveId" clId="{66FBD7C9-AE26-4D54-B135-73567AE0CF86}" dt="2020-11-12T06:12:28.364" v="11508" actId="20577"/>
          <ac:spMkLst>
            <pc:docMk/>
            <pc:sldMk cId="2508749543" sldId="293"/>
            <ac:spMk id="4" creationId="{FDF9E920-A46C-4475-8452-91979D414392}"/>
          </ac:spMkLst>
        </pc:spChg>
        <pc:spChg chg="mod">
          <ac:chgData name="Daniel W. Hieber" userId="f7cf2c9d3dc7fdc6" providerId="LiveId" clId="{66FBD7C9-AE26-4D54-B135-73567AE0CF86}" dt="2020-11-12T06:07:17.278" v="11282" actId="20577"/>
          <ac:spMkLst>
            <pc:docMk/>
            <pc:sldMk cId="2508749543" sldId="293"/>
            <ac:spMk id="5" creationId="{5E40C37F-22D1-41E3-84B3-846983B13F99}"/>
          </ac:spMkLst>
        </pc:spChg>
        <pc:spChg chg="mod">
          <ac:chgData name="Daniel W. Hieber" userId="f7cf2c9d3dc7fdc6" providerId="LiveId" clId="{66FBD7C9-AE26-4D54-B135-73567AE0CF86}" dt="2020-11-12T06:12:48.021" v="11518" actId="179"/>
          <ac:spMkLst>
            <pc:docMk/>
            <pc:sldMk cId="2508749543" sldId="293"/>
            <ac:spMk id="6" creationId="{50875649-CAD4-444A-BBFD-E38152821EFD}"/>
          </ac:spMkLst>
        </pc:spChg>
      </pc:sldChg>
      <pc:sldChg chg="new del">
        <pc:chgData name="Daniel W. Hieber" userId="f7cf2c9d3dc7fdc6" providerId="LiveId" clId="{66FBD7C9-AE26-4D54-B135-73567AE0CF86}" dt="2020-11-12T06:02:59.337" v="11078" actId="680"/>
        <pc:sldMkLst>
          <pc:docMk/>
          <pc:sldMk cId="2945671511" sldId="293"/>
        </pc:sldMkLst>
      </pc:sldChg>
      <pc:sldChg chg="addSp delSp modSp new mod ord modClrScheme modAnim chgLayout">
        <pc:chgData name="Daniel W. Hieber" userId="f7cf2c9d3dc7fdc6" providerId="LiveId" clId="{66FBD7C9-AE26-4D54-B135-73567AE0CF86}" dt="2020-11-12T06:41:01.633" v="13213"/>
        <pc:sldMkLst>
          <pc:docMk/>
          <pc:sldMk cId="3716664792" sldId="294"/>
        </pc:sldMkLst>
        <pc:spChg chg="del mod ord">
          <ac:chgData name="Daniel W. Hieber" userId="f7cf2c9d3dc7fdc6" providerId="LiveId" clId="{66FBD7C9-AE26-4D54-B135-73567AE0CF86}" dt="2020-11-12T06:14:23.988" v="11529" actId="700"/>
          <ac:spMkLst>
            <pc:docMk/>
            <pc:sldMk cId="3716664792" sldId="294"/>
            <ac:spMk id="2" creationId="{1DC1A9A6-AB38-4D0D-81A8-9BF6A2C342CA}"/>
          </ac:spMkLst>
        </pc:spChg>
        <pc:spChg chg="del">
          <ac:chgData name="Daniel W. Hieber" userId="f7cf2c9d3dc7fdc6" providerId="LiveId" clId="{66FBD7C9-AE26-4D54-B135-73567AE0CF86}" dt="2020-11-12T06:14:23.988" v="11529" actId="700"/>
          <ac:spMkLst>
            <pc:docMk/>
            <pc:sldMk cId="3716664792" sldId="294"/>
            <ac:spMk id="3" creationId="{10E031BC-88BE-49E6-B985-4B808831B8A4}"/>
          </ac:spMkLst>
        </pc:spChg>
        <pc:spChg chg="del mod ord">
          <ac:chgData name="Daniel W. Hieber" userId="f7cf2c9d3dc7fdc6" providerId="LiveId" clId="{66FBD7C9-AE26-4D54-B135-73567AE0CF86}" dt="2020-11-12T06:14:23.988" v="11529" actId="700"/>
          <ac:spMkLst>
            <pc:docMk/>
            <pc:sldMk cId="3716664792" sldId="294"/>
            <ac:spMk id="4" creationId="{D54AD058-F75F-45C5-AC2B-0A91503082C0}"/>
          </ac:spMkLst>
        </pc:spChg>
        <pc:spChg chg="del">
          <ac:chgData name="Daniel W. Hieber" userId="f7cf2c9d3dc7fdc6" providerId="LiveId" clId="{66FBD7C9-AE26-4D54-B135-73567AE0CF86}" dt="2020-11-12T06:14:23.988" v="11529" actId="700"/>
          <ac:spMkLst>
            <pc:docMk/>
            <pc:sldMk cId="3716664792" sldId="294"/>
            <ac:spMk id="5" creationId="{E9EE1F49-6DA1-44A7-BFF5-F42C382FAF59}"/>
          </ac:spMkLst>
        </pc:spChg>
        <pc:spChg chg="del">
          <ac:chgData name="Daniel W. Hieber" userId="f7cf2c9d3dc7fdc6" providerId="LiveId" clId="{66FBD7C9-AE26-4D54-B135-73567AE0CF86}" dt="2020-11-12T06:14:23.988" v="11529" actId="700"/>
          <ac:spMkLst>
            <pc:docMk/>
            <pc:sldMk cId="3716664792" sldId="294"/>
            <ac:spMk id="6" creationId="{9E7C58F1-3125-43EF-96A9-F3F89DAD2D17}"/>
          </ac:spMkLst>
        </pc:spChg>
        <pc:spChg chg="mod ord">
          <ac:chgData name="Daniel W. Hieber" userId="f7cf2c9d3dc7fdc6" providerId="LiveId" clId="{66FBD7C9-AE26-4D54-B135-73567AE0CF86}" dt="2020-11-12T06:14:23.988" v="11529" actId="700"/>
          <ac:spMkLst>
            <pc:docMk/>
            <pc:sldMk cId="3716664792" sldId="294"/>
            <ac:spMk id="7" creationId="{976DD974-C102-4A8F-8452-D2C0BD0C9E80}"/>
          </ac:spMkLst>
        </pc:spChg>
        <pc:spChg chg="add mod ord">
          <ac:chgData name="Daniel W. Hieber" userId="f7cf2c9d3dc7fdc6" providerId="LiveId" clId="{66FBD7C9-AE26-4D54-B135-73567AE0CF86}" dt="2020-11-12T06:14:49.895" v="11561" actId="20577"/>
          <ac:spMkLst>
            <pc:docMk/>
            <pc:sldMk cId="3716664792" sldId="294"/>
            <ac:spMk id="8" creationId="{50BD20A6-D81F-4D87-BEAD-B255C1AF9E16}"/>
          </ac:spMkLst>
        </pc:spChg>
        <pc:spChg chg="add del mod ord">
          <ac:chgData name="Daniel W. Hieber" userId="f7cf2c9d3dc7fdc6" providerId="LiveId" clId="{66FBD7C9-AE26-4D54-B135-73567AE0CF86}" dt="2020-11-12T06:15:20.671" v="11562" actId="3680"/>
          <ac:spMkLst>
            <pc:docMk/>
            <pc:sldMk cId="3716664792" sldId="294"/>
            <ac:spMk id="9" creationId="{E4EDD001-351D-4280-8D0B-84EA27AFB3D7}"/>
          </ac:spMkLst>
        </pc:spChg>
        <pc:graphicFrameChg chg="add mod ord modGraphic">
          <ac:chgData name="Daniel W. Hieber" userId="f7cf2c9d3dc7fdc6" providerId="LiveId" clId="{66FBD7C9-AE26-4D54-B135-73567AE0CF86}" dt="2020-11-12T06:18:01.684" v="11677" actId="12789"/>
          <ac:graphicFrameMkLst>
            <pc:docMk/>
            <pc:sldMk cId="3716664792" sldId="294"/>
            <ac:graphicFrameMk id="10" creationId="{4BB870E3-7E61-459E-9A23-2B87231F6BDB}"/>
          </ac:graphicFrameMkLst>
        </pc:graphicFrameChg>
      </pc:sldChg>
      <pc:sldChg chg="modSp add mod ord">
        <pc:chgData name="Daniel W. Hieber" userId="f7cf2c9d3dc7fdc6" providerId="LiveId" clId="{66FBD7C9-AE26-4D54-B135-73567AE0CF86}" dt="2020-11-12T06:41:01.633" v="13213"/>
        <pc:sldMkLst>
          <pc:docMk/>
          <pc:sldMk cId="2804737312" sldId="295"/>
        </pc:sldMkLst>
        <pc:spChg chg="mod">
          <ac:chgData name="Daniel W. Hieber" userId="f7cf2c9d3dc7fdc6" providerId="LiveId" clId="{66FBD7C9-AE26-4D54-B135-73567AE0CF86}" dt="2020-11-12T06:20:43.780" v="11702" actId="20577"/>
          <ac:spMkLst>
            <pc:docMk/>
            <pc:sldMk cId="2804737312" sldId="295"/>
            <ac:spMk id="8" creationId="{50BD20A6-D81F-4D87-BEAD-B255C1AF9E16}"/>
          </ac:spMkLst>
        </pc:spChg>
        <pc:spChg chg="mod">
          <ac:chgData name="Daniel W. Hieber" userId="f7cf2c9d3dc7fdc6" providerId="LiveId" clId="{66FBD7C9-AE26-4D54-B135-73567AE0CF86}" dt="2020-11-12T06:21:48.962" v="11733" actId="20577"/>
          <ac:spMkLst>
            <pc:docMk/>
            <pc:sldMk cId="2804737312" sldId="295"/>
            <ac:spMk id="11" creationId="{3447C202-6902-4876-8D48-8E92D6FA96E4}"/>
          </ac:spMkLst>
        </pc:spChg>
        <pc:graphicFrameChg chg="modGraphic">
          <ac:chgData name="Daniel W. Hieber" userId="f7cf2c9d3dc7fdc6" providerId="LiveId" clId="{66FBD7C9-AE26-4D54-B135-73567AE0CF86}" dt="2020-11-12T06:21:09.904" v="11715" actId="20577"/>
          <ac:graphicFrameMkLst>
            <pc:docMk/>
            <pc:sldMk cId="2804737312" sldId="295"/>
            <ac:graphicFrameMk id="10" creationId="{4BB870E3-7E61-459E-9A23-2B87231F6BDB}"/>
          </ac:graphicFrameMkLst>
        </pc:graphicFrameChg>
      </pc:sldChg>
      <pc:sldChg chg="new del">
        <pc:chgData name="Daniel W. Hieber" userId="f7cf2c9d3dc7fdc6" providerId="LiveId" clId="{66FBD7C9-AE26-4D54-B135-73567AE0CF86}" dt="2020-11-12T06:21:55.376" v="11735" actId="680"/>
        <pc:sldMkLst>
          <pc:docMk/>
          <pc:sldMk cId="2697685950" sldId="296"/>
        </pc:sldMkLst>
      </pc:sldChg>
      <pc:sldChg chg="modSp add mod ord modNotesTx">
        <pc:chgData name="Daniel W. Hieber" userId="f7cf2c9d3dc7fdc6" providerId="LiveId" clId="{66FBD7C9-AE26-4D54-B135-73567AE0CF86}" dt="2020-11-12T09:01:27.368" v="17139" actId="20577"/>
        <pc:sldMkLst>
          <pc:docMk/>
          <pc:sldMk cId="3812788004" sldId="296"/>
        </pc:sldMkLst>
        <pc:spChg chg="mod">
          <ac:chgData name="Daniel W. Hieber" userId="f7cf2c9d3dc7fdc6" providerId="LiveId" clId="{66FBD7C9-AE26-4D54-B135-73567AE0CF86}" dt="2020-11-12T06:22:13.564" v="11755" actId="20577"/>
          <ac:spMkLst>
            <pc:docMk/>
            <pc:sldMk cId="3812788004" sldId="296"/>
            <ac:spMk id="8" creationId="{50BD20A6-D81F-4D87-BEAD-B255C1AF9E16}"/>
          </ac:spMkLst>
        </pc:spChg>
        <pc:spChg chg="mod">
          <ac:chgData name="Daniel W. Hieber" userId="f7cf2c9d3dc7fdc6" providerId="LiveId" clId="{66FBD7C9-AE26-4D54-B135-73567AE0CF86}" dt="2020-11-12T06:22:49.428" v="11806" actId="12788"/>
          <ac:spMkLst>
            <pc:docMk/>
            <pc:sldMk cId="3812788004" sldId="296"/>
            <ac:spMk id="11" creationId="{3447C202-6902-4876-8D48-8E92D6FA96E4}"/>
          </ac:spMkLst>
        </pc:spChg>
        <pc:graphicFrameChg chg="mod modGraphic">
          <ac:chgData name="Daniel W. Hieber" userId="f7cf2c9d3dc7fdc6" providerId="LiveId" clId="{66FBD7C9-AE26-4D54-B135-73567AE0CF86}" dt="2020-11-12T06:24:37.868" v="11831" actId="12789"/>
          <ac:graphicFrameMkLst>
            <pc:docMk/>
            <pc:sldMk cId="3812788004" sldId="296"/>
            <ac:graphicFrameMk id="10" creationId="{4BB870E3-7E61-459E-9A23-2B87231F6BDB}"/>
          </ac:graphicFrameMkLst>
        </pc:graphicFrameChg>
      </pc:sldChg>
      <pc:sldChg chg="addSp modSp new mod ord setBg modAnim modNotesTx">
        <pc:chgData name="Daniel W. Hieber" userId="f7cf2c9d3dc7fdc6" providerId="LiveId" clId="{66FBD7C9-AE26-4D54-B135-73567AE0CF86}" dt="2020-11-12T10:35:26.541" v="20962" actId="20577"/>
        <pc:sldMkLst>
          <pc:docMk/>
          <pc:sldMk cId="3399111113" sldId="297"/>
        </pc:sldMkLst>
        <pc:spChg chg="mod">
          <ac:chgData name="Daniel W. Hieber" userId="f7cf2c9d3dc7fdc6" providerId="LiveId" clId="{66FBD7C9-AE26-4D54-B135-73567AE0CF86}" dt="2020-11-12T07:07:41.127" v="13228" actId="20577"/>
          <ac:spMkLst>
            <pc:docMk/>
            <pc:sldMk cId="3399111113" sldId="297"/>
            <ac:spMk id="2" creationId="{41AF00A1-0CD2-4F86-AAD9-BD0FE90FA404}"/>
          </ac:spMkLst>
        </pc:spChg>
        <pc:spChg chg="mod">
          <ac:chgData name="Daniel W. Hieber" userId="f7cf2c9d3dc7fdc6" providerId="LiveId" clId="{66FBD7C9-AE26-4D54-B135-73567AE0CF86}" dt="2020-11-12T10:35:21.667" v="20961" actId="20577"/>
          <ac:spMkLst>
            <pc:docMk/>
            <pc:sldMk cId="3399111113" sldId="297"/>
            <ac:spMk id="3" creationId="{71F0948D-DBDD-4E20-9E9D-FF0724AE4361}"/>
          </ac:spMkLst>
        </pc:spChg>
        <pc:spChg chg="mod">
          <ac:chgData name="Daniel W. Hieber" userId="f7cf2c9d3dc7fdc6" providerId="LiveId" clId="{66FBD7C9-AE26-4D54-B135-73567AE0CF86}" dt="2020-11-12T06:34:34.398" v="12491" actId="26606"/>
          <ac:spMkLst>
            <pc:docMk/>
            <pc:sldMk cId="3399111113" sldId="297"/>
            <ac:spMk id="4" creationId="{3DA78E9F-DC4E-4EEC-A421-0B87F30DE410}"/>
          </ac:spMkLst>
        </pc:spChg>
        <pc:spChg chg="add">
          <ac:chgData name="Daniel W. Hieber" userId="f7cf2c9d3dc7fdc6" providerId="LiveId" clId="{66FBD7C9-AE26-4D54-B135-73567AE0CF86}" dt="2020-11-12T06:34:34.398" v="12491" actId="26606"/>
          <ac:spMkLst>
            <pc:docMk/>
            <pc:sldMk cId="3399111113" sldId="297"/>
            <ac:spMk id="9" creationId="{4351DFE5-F63D-4BE0-BDA9-E3EB88F01AA5}"/>
          </ac:spMkLst>
        </pc:spChg>
        <pc:picChg chg="add">
          <ac:chgData name="Daniel W. Hieber" userId="f7cf2c9d3dc7fdc6" providerId="LiveId" clId="{66FBD7C9-AE26-4D54-B135-73567AE0CF86}" dt="2020-11-12T06:34:34.398" v="12491" actId="26606"/>
          <ac:picMkLst>
            <pc:docMk/>
            <pc:sldMk cId="3399111113" sldId="297"/>
            <ac:picMk id="11" creationId="{3AA16612-ACD2-4A16-8F2B-4514FD6BF28F}"/>
          </ac:picMkLst>
        </pc:picChg>
      </pc:sldChg>
      <pc:sldChg chg="modSp new mod modAnim modNotesTx">
        <pc:chgData name="Daniel W. Hieber" userId="f7cf2c9d3dc7fdc6" providerId="LiveId" clId="{66FBD7C9-AE26-4D54-B135-73567AE0CF86}" dt="2020-11-12T07:41:33.797" v="14279"/>
        <pc:sldMkLst>
          <pc:docMk/>
          <pc:sldMk cId="2338635126" sldId="298"/>
        </pc:sldMkLst>
        <pc:spChg chg="mod">
          <ac:chgData name="Daniel W. Hieber" userId="f7cf2c9d3dc7fdc6" providerId="LiveId" clId="{66FBD7C9-AE26-4D54-B135-73567AE0CF86}" dt="2020-11-12T07:09:01.617" v="13237" actId="20577"/>
          <ac:spMkLst>
            <pc:docMk/>
            <pc:sldMk cId="2338635126" sldId="298"/>
            <ac:spMk id="2" creationId="{AA83F8C2-EB5C-48E2-9091-75F17CDF2473}"/>
          </ac:spMkLst>
        </pc:spChg>
        <pc:spChg chg="mod">
          <ac:chgData name="Daniel W. Hieber" userId="f7cf2c9d3dc7fdc6" providerId="LiveId" clId="{66FBD7C9-AE26-4D54-B135-73567AE0CF86}" dt="2020-11-12T07:14:26.847" v="13885" actId="20577"/>
          <ac:spMkLst>
            <pc:docMk/>
            <pc:sldMk cId="2338635126" sldId="298"/>
            <ac:spMk id="3" creationId="{BE1E8298-AC0E-48A9-A26A-E41475A2B5CB}"/>
          </ac:spMkLst>
        </pc:spChg>
      </pc:sldChg>
      <pc:sldChg chg="addSp modSp new mod modClrScheme chgLayout">
        <pc:chgData name="Daniel W. Hieber" userId="f7cf2c9d3dc7fdc6" providerId="LiveId" clId="{66FBD7C9-AE26-4D54-B135-73567AE0CF86}" dt="2020-11-12T07:42:06.656" v="14280" actId="12"/>
        <pc:sldMkLst>
          <pc:docMk/>
          <pc:sldMk cId="1874705021" sldId="299"/>
        </pc:sldMkLst>
        <pc:spChg chg="mod ord">
          <ac:chgData name="Daniel W. Hieber" userId="f7cf2c9d3dc7fdc6" providerId="LiveId" clId="{66FBD7C9-AE26-4D54-B135-73567AE0CF86}" dt="2020-11-12T07:36:42.944" v="14193" actId="700"/>
          <ac:spMkLst>
            <pc:docMk/>
            <pc:sldMk cId="1874705021" sldId="299"/>
            <ac:spMk id="2" creationId="{F81870AA-88B4-4CD4-ACFC-191566F41447}"/>
          </ac:spMkLst>
        </pc:spChg>
        <pc:spChg chg="mod ord">
          <ac:chgData name="Daniel W. Hieber" userId="f7cf2c9d3dc7fdc6" providerId="LiveId" clId="{66FBD7C9-AE26-4D54-B135-73567AE0CF86}" dt="2020-11-12T07:42:06.656" v="14280" actId="12"/>
          <ac:spMkLst>
            <pc:docMk/>
            <pc:sldMk cId="1874705021" sldId="299"/>
            <ac:spMk id="3" creationId="{63E1233E-6717-431D-A814-49CF1522D925}"/>
          </ac:spMkLst>
        </pc:spChg>
        <pc:spChg chg="mod ord">
          <ac:chgData name="Daniel W. Hieber" userId="f7cf2c9d3dc7fdc6" providerId="LiveId" clId="{66FBD7C9-AE26-4D54-B135-73567AE0CF86}" dt="2020-11-12T07:36:42.944" v="14193" actId="700"/>
          <ac:spMkLst>
            <pc:docMk/>
            <pc:sldMk cId="1874705021" sldId="299"/>
            <ac:spMk id="4" creationId="{C0ECB917-0D57-4BD4-B2F4-47BD391F21FB}"/>
          </ac:spMkLst>
        </pc:spChg>
        <pc:spChg chg="add mod ord">
          <ac:chgData name="Daniel W. Hieber" userId="f7cf2c9d3dc7fdc6" providerId="LiveId" clId="{66FBD7C9-AE26-4D54-B135-73567AE0CF86}" dt="2020-11-12T07:36:42.944" v="14193" actId="700"/>
          <ac:spMkLst>
            <pc:docMk/>
            <pc:sldMk cId="1874705021" sldId="299"/>
            <ac:spMk id="5" creationId="{106F17D1-A2BF-4B80-9818-D4F335F2F43D}"/>
          </ac:spMkLst>
        </pc:spChg>
      </pc:sldChg>
      <pc:sldChg chg="modSp mod">
        <pc:chgData name="Daniel W. Hieber" userId="f7cf2c9d3dc7fdc6" providerId="LiveId" clId="{66FBD7C9-AE26-4D54-B135-73567AE0CF86}" dt="2020-11-12T07:38:48.878" v="14208" actId="114"/>
        <pc:sldMkLst>
          <pc:docMk/>
          <pc:sldMk cId="2838589267" sldId="300"/>
        </pc:sldMkLst>
        <pc:spChg chg="mod">
          <ac:chgData name="Daniel W. Hieber" userId="f7cf2c9d3dc7fdc6" providerId="LiveId" clId="{66FBD7C9-AE26-4D54-B135-73567AE0CF86}" dt="2020-11-12T07:38:48.878" v="14208" actId="114"/>
          <ac:spMkLst>
            <pc:docMk/>
            <pc:sldMk cId="2838589267" sldId="300"/>
            <ac:spMk id="2" creationId="{2BC433B4-086F-4755-9499-60A089C6E3C9}"/>
          </ac:spMkLst>
        </pc:spChg>
      </pc:sldChg>
      <pc:sldChg chg="addSp delSp modSp add mod ord addAnim delAnim modAnim">
        <pc:chgData name="Daniel W. Hieber" userId="f7cf2c9d3dc7fdc6" providerId="LiveId" clId="{66FBD7C9-AE26-4D54-B135-73567AE0CF86}" dt="2020-11-12T08:31:35.196" v="15510" actId="14100"/>
        <pc:sldMkLst>
          <pc:docMk/>
          <pc:sldMk cId="2001311349" sldId="301"/>
        </pc:sldMkLst>
        <pc:spChg chg="mod">
          <ac:chgData name="Daniel W. Hieber" userId="f7cf2c9d3dc7fdc6" providerId="LiveId" clId="{66FBD7C9-AE26-4D54-B135-73567AE0CF86}" dt="2020-11-12T08:31:35.196" v="15510" actId="14100"/>
          <ac:spMkLst>
            <pc:docMk/>
            <pc:sldMk cId="2001311349" sldId="301"/>
            <ac:spMk id="3" creationId="{63E1233E-6717-431D-A814-49CF1522D925}"/>
          </ac:spMkLst>
        </pc:spChg>
        <pc:spChg chg="del">
          <ac:chgData name="Daniel W. Hieber" userId="f7cf2c9d3dc7fdc6" providerId="LiveId" clId="{66FBD7C9-AE26-4D54-B135-73567AE0CF86}" dt="2020-11-12T07:39:19.258" v="14212" actId="3680"/>
          <ac:spMkLst>
            <pc:docMk/>
            <pc:sldMk cId="2001311349" sldId="301"/>
            <ac:spMk id="5" creationId="{106F17D1-A2BF-4B80-9818-D4F335F2F43D}"/>
          </ac:spMkLst>
        </pc:spChg>
        <pc:graphicFrameChg chg="add mod ord modGraphic">
          <ac:chgData name="Daniel W. Hieber" userId="f7cf2c9d3dc7fdc6" providerId="LiveId" clId="{66FBD7C9-AE26-4D54-B135-73567AE0CF86}" dt="2020-11-12T08:31:26.256" v="15508" actId="1076"/>
          <ac:graphicFrameMkLst>
            <pc:docMk/>
            <pc:sldMk cId="2001311349" sldId="301"/>
            <ac:graphicFrameMk id="6" creationId="{60E4FAC6-CF36-48F7-B965-78E33EF50547}"/>
          </ac:graphicFrameMkLst>
        </pc:graphicFrameChg>
      </pc:sldChg>
      <pc:sldChg chg="addSp delSp modSp new mod modClrScheme addAnim delAnim modAnim chgLayout">
        <pc:chgData name="Daniel W. Hieber" userId="f7cf2c9d3dc7fdc6" providerId="LiveId" clId="{66FBD7C9-AE26-4D54-B135-73567AE0CF86}" dt="2020-11-12T07:52:56.086" v="14611" actId="20577"/>
        <pc:sldMkLst>
          <pc:docMk/>
          <pc:sldMk cId="1631334843" sldId="302"/>
        </pc:sldMkLst>
        <pc:spChg chg="mod ord">
          <ac:chgData name="Daniel W. Hieber" userId="f7cf2c9d3dc7fdc6" providerId="LiveId" clId="{66FBD7C9-AE26-4D54-B135-73567AE0CF86}" dt="2020-11-12T07:43:57.721" v="14313" actId="700"/>
          <ac:spMkLst>
            <pc:docMk/>
            <pc:sldMk cId="1631334843" sldId="302"/>
            <ac:spMk id="2" creationId="{70DAA046-E515-42CF-82A5-0124768EECC6}"/>
          </ac:spMkLst>
        </pc:spChg>
        <pc:spChg chg="del mod ord">
          <ac:chgData name="Daniel W. Hieber" userId="f7cf2c9d3dc7fdc6" providerId="LiveId" clId="{66FBD7C9-AE26-4D54-B135-73567AE0CF86}" dt="2020-11-12T07:43:57.721" v="14313" actId="700"/>
          <ac:spMkLst>
            <pc:docMk/>
            <pc:sldMk cId="1631334843" sldId="302"/>
            <ac:spMk id="3" creationId="{B337DED6-7F28-4474-90A1-F975A881E29B}"/>
          </ac:spMkLst>
        </pc:spChg>
        <pc:spChg chg="del mod ord">
          <ac:chgData name="Daniel W. Hieber" userId="f7cf2c9d3dc7fdc6" providerId="LiveId" clId="{66FBD7C9-AE26-4D54-B135-73567AE0CF86}" dt="2020-11-12T07:43:57.721" v="14313" actId="700"/>
          <ac:spMkLst>
            <pc:docMk/>
            <pc:sldMk cId="1631334843" sldId="302"/>
            <ac:spMk id="4" creationId="{7625457F-BD26-424E-B1C2-615972C5EEF7}"/>
          </ac:spMkLst>
        </pc:spChg>
        <pc:spChg chg="mod ord">
          <ac:chgData name="Daniel W. Hieber" userId="f7cf2c9d3dc7fdc6" providerId="LiveId" clId="{66FBD7C9-AE26-4D54-B135-73567AE0CF86}" dt="2020-11-12T07:43:57.721" v="14313" actId="700"/>
          <ac:spMkLst>
            <pc:docMk/>
            <pc:sldMk cId="1631334843" sldId="302"/>
            <ac:spMk id="5" creationId="{259EFE3A-F00A-458B-B775-E7C14874238E}"/>
          </ac:spMkLst>
        </pc:spChg>
        <pc:spChg chg="add mod ord">
          <ac:chgData name="Daniel W. Hieber" userId="f7cf2c9d3dc7fdc6" providerId="LiveId" clId="{66FBD7C9-AE26-4D54-B135-73567AE0CF86}" dt="2020-11-12T07:48:20.071" v="14509" actId="20577"/>
          <ac:spMkLst>
            <pc:docMk/>
            <pc:sldMk cId="1631334843" sldId="302"/>
            <ac:spMk id="6" creationId="{0C198564-387C-4F19-94C4-B42829FD05E5}"/>
          </ac:spMkLst>
        </pc:spChg>
        <pc:spChg chg="add del mod ord">
          <ac:chgData name="Daniel W. Hieber" userId="f7cf2c9d3dc7fdc6" providerId="LiveId" clId="{66FBD7C9-AE26-4D54-B135-73567AE0CF86}" dt="2020-11-12T07:44:30.361" v="14333"/>
          <ac:spMkLst>
            <pc:docMk/>
            <pc:sldMk cId="1631334843" sldId="302"/>
            <ac:spMk id="7" creationId="{28A19E1D-20D4-4F1F-9E03-0E883AE2501F}"/>
          </ac:spMkLst>
        </pc:spChg>
        <pc:spChg chg="add mod ord">
          <ac:chgData name="Daniel W. Hieber" userId="f7cf2c9d3dc7fdc6" providerId="LiveId" clId="{66FBD7C9-AE26-4D54-B135-73567AE0CF86}" dt="2020-11-12T07:47:47.099" v="14486" actId="20577"/>
          <ac:spMkLst>
            <pc:docMk/>
            <pc:sldMk cId="1631334843" sldId="302"/>
            <ac:spMk id="8" creationId="{CACED500-18C7-4C79-A9EA-00C370DCDFC4}"/>
          </ac:spMkLst>
        </pc:spChg>
        <pc:spChg chg="add del mod ord">
          <ac:chgData name="Daniel W. Hieber" userId="f7cf2c9d3dc7fdc6" providerId="LiveId" clId="{66FBD7C9-AE26-4D54-B135-73567AE0CF86}" dt="2020-11-12T07:45:09.959" v="14368"/>
          <ac:spMkLst>
            <pc:docMk/>
            <pc:sldMk cId="1631334843" sldId="302"/>
            <ac:spMk id="9" creationId="{90BD6FB7-8ED6-4AD3-BF97-1B9815F5E861}"/>
          </ac:spMkLst>
        </pc:spChg>
        <pc:spChg chg="add mod">
          <ac:chgData name="Daniel W. Hieber" userId="f7cf2c9d3dc7fdc6" providerId="LiveId" clId="{66FBD7C9-AE26-4D54-B135-73567AE0CF86}" dt="2020-11-12T07:52:56.086" v="14611" actId="20577"/>
          <ac:spMkLst>
            <pc:docMk/>
            <pc:sldMk cId="1631334843" sldId="302"/>
            <ac:spMk id="14" creationId="{D068923E-AF20-4B11-9ED8-AB12E902F258}"/>
          </ac:spMkLst>
        </pc:spChg>
        <pc:graphicFrameChg chg="add del mod ord modGraphic">
          <ac:chgData name="Daniel W. Hieber" userId="f7cf2c9d3dc7fdc6" providerId="LiveId" clId="{66FBD7C9-AE26-4D54-B135-73567AE0CF86}" dt="2020-11-12T07:44:28.918" v="14332" actId="3680"/>
          <ac:graphicFrameMkLst>
            <pc:docMk/>
            <pc:sldMk cId="1631334843" sldId="302"/>
            <ac:graphicFrameMk id="10" creationId="{8E077EA0-A424-46AA-9CB6-7A10146013CA}"/>
          </ac:graphicFrameMkLst>
        </pc:graphicFrameChg>
        <pc:graphicFrameChg chg="add del mod">
          <ac:chgData name="Daniel W. Hieber" userId="f7cf2c9d3dc7fdc6" providerId="LiveId" clId="{66FBD7C9-AE26-4D54-B135-73567AE0CF86}" dt="2020-11-12T07:44:28.324" v="14331"/>
          <ac:graphicFrameMkLst>
            <pc:docMk/>
            <pc:sldMk cId="1631334843" sldId="302"/>
            <ac:graphicFrameMk id="11" creationId="{A5F2EDFA-05C3-48FC-B519-64E6EE0D3D00}"/>
          </ac:graphicFrameMkLst>
        </pc:graphicFrameChg>
        <pc:graphicFrameChg chg="add mod modGraphic">
          <ac:chgData name="Daniel W. Hieber" userId="f7cf2c9d3dc7fdc6" providerId="LiveId" clId="{66FBD7C9-AE26-4D54-B135-73567AE0CF86}" dt="2020-11-12T07:47:34.763" v="14459" actId="2161"/>
          <ac:graphicFrameMkLst>
            <pc:docMk/>
            <pc:sldMk cId="1631334843" sldId="302"/>
            <ac:graphicFrameMk id="12" creationId="{C4FD3FAA-DB81-4781-9464-BFA900989C06}"/>
          </ac:graphicFrameMkLst>
        </pc:graphicFrameChg>
        <pc:graphicFrameChg chg="add del mod modGraphic">
          <ac:chgData name="Daniel W. Hieber" userId="f7cf2c9d3dc7fdc6" providerId="LiveId" clId="{66FBD7C9-AE26-4D54-B135-73567AE0CF86}" dt="2020-11-12T07:46:38.800" v="14441" actId="408"/>
          <ac:graphicFrameMkLst>
            <pc:docMk/>
            <pc:sldMk cId="1631334843" sldId="302"/>
            <ac:graphicFrameMk id="13" creationId="{94A7DB9E-EE5E-4352-86B2-6469CCFBC0E5}"/>
          </ac:graphicFrameMkLst>
        </pc:graphicFrameChg>
      </pc:sldChg>
      <pc:sldChg chg="modSp add del mod ord modAnim">
        <pc:chgData name="Daniel W. Hieber" userId="f7cf2c9d3dc7fdc6" providerId="LiveId" clId="{66FBD7C9-AE26-4D54-B135-73567AE0CF86}" dt="2020-11-12T08:32:29.108" v="15519" actId="2696"/>
        <pc:sldMkLst>
          <pc:docMk/>
          <pc:sldMk cId="1001377132" sldId="303"/>
        </pc:sldMkLst>
        <pc:spChg chg="mod">
          <ac:chgData name="Daniel W. Hieber" userId="f7cf2c9d3dc7fdc6" providerId="LiveId" clId="{66FBD7C9-AE26-4D54-B135-73567AE0CF86}" dt="2020-11-12T08:00:05.819" v="14763" actId="20577"/>
          <ac:spMkLst>
            <pc:docMk/>
            <pc:sldMk cId="1001377132" sldId="303"/>
            <ac:spMk id="3" creationId="{63E1233E-6717-431D-A814-49CF1522D925}"/>
          </ac:spMkLst>
        </pc:spChg>
      </pc:sldChg>
      <pc:sldChg chg="addSp delSp modSp new mod modClrScheme modAnim chgLayout">
        <pc:chgData name="Daniel W. Hieber" userId="f7cf2c9d3dc7fdc6" providerId="LiveId" clId="{66FBD7C9-AE26-4D54-B135-73567AE0CF86}" dt="2020-11-12T08:26:26.869" v="15429"/>
        <pc:sldMkLst>
          <pc:docMk/>
          <pc:sldMk cId="3731526267" sldId="304"/>
        </pc:sldMkLst>
        <pc:spChg chg="mod ord">
          <ac:chgData name="Daniel W. Hieber" userId="f7cf2c9d3dc7fdc6" providerId="LiveId" clId="{66FBD7C9-AE26-4D54-B135-73567AE0CF86}" dt="2020-11-12T08:00:27.560" v="14799" actId="700"/>
          <ac:spMkLst>
            <pc:docMk/>
            <pc:sldMk cId="3731526267" sldId="304"/>
            <ac:spMk id="2" creationId="{27C14769-0B50-4779-B2E9-CE5DF164D071}"/>
          </ac:spMkLst>
        </pc:spChg>
        <pc:spChg chg="del mod ord">
          <ac:chgData name="Daniel W. Hieber" userId="f7cf2c9d3dc7fdc6" providerId="LiveId" clId="{66FBD7C9-AE26-4D54-B135-73567AE0CF86}" dt="2020-11-12T08:00:27.560" v="14799" actId="700"/>
          <ac:spMkLst>
            <pc:docMk/>
            <pc:sldMk cId="3731526267" sldId="304"/>
            <ac:spMk id="3" creationId="{48A12B2D-C9A3-4AF8-BB3E-5F669F078D09}"/>
          </ac:spMkLst>
        </pc:spChg>
        <pc:spChg chg="del mod ord">
          <ac:chgData name="Daniel W. Hieber" userId="f7cf2c9d3dc7fdc6" providerId="LiveId" clId="{66FBD7C9-AE26-4D54-B135-73567AE0CF86}" dt="2020-11-12T08:00:27.560" v="14799" actId="700"/>
          <ac:spMkLst>
            <pc:docMk/>
            <pc:sldMk cId="3731526267" sldId="304"/>
            <ac:spMk id="4" creationId="{A727843F-0A11-42A8-AF37-8957E3570E01}"/>
          </ac:spMkLst>
        </pc:spChg>
        <pc:spChg chg="mod ord">
          <ac:chgData name="Daniel W. Hieber" userId="f7cf2c9d3dc7fdc6" providerId="LiveId" clId="{66FBD7C9-AE26-4D54-B135-73567AE0CF86}" dt="2020-11-12T08:00:27.560" v="14799" actId="700"/>
          <ac:spMkLst>
            <pc:docMk/>
            <pc:sldMk cId="3731526267" sldId="304"/>
            <ac:spMk id="5" creationId="{2A66D2A7-A0FC-4F92-9907-23B10407A3F5}"/>
          </ac:spMkLst>
        </pc:spChg>
        <pc:spChg chg="add mod ord">
          <ac:chgData name="Daniel W. Hieber" userId="f7cf2c9d3dc7fdc6" providerId="LiveId" clId="{66FBD7C9-AE26-4D54-B135-73567AE0CF86}" dt="2020-11-12T08:17:37.043" v="15295" actId="14100"/>
          <ac:spMkLst>
            <pc:docMk/>
            <pc:sldMk cId="3731526267" sldId="304"/>
            <ac:spMk id="6" creationId="{80BDF322-723A-4B78-846D-7ACF7F82C910}"/>
          </ac:spMkLst>
        </pc:spChg>
        <pc:spChg chg="add mod ord">
          <ac:chgData name="Daniel W. Hieber" userId="f7cf2c9d3dc7fdc6" providerId="LiveId" clId="{66FBD7C9-AE26-4D54-B135-73567AE0CF86}" dt="2020-11-12T08:17:43.227" v="15298" actId="27636"/>
          <ac:spMkLst>
            <pc:docMk/>
            <pc:sldMk cId="3731526267" sldId="304"/>
            <ac:spMk id="7" creationId="{1D59E6CB-4B45-4C13-86EF-F54BE889BF5E}"/>
          </ac:spMkLst>
        </pc:spChg>
        <pc:spChg chg="add mod ord">
          <ac:chgData name="Daniel W. Hieber" userId="f7cf2c9d3dc7fdc6" providerId="LiveId" clId="{66FBD7C9-AE26-4D54-B135-73567AE0CF86}" dt="2020-11-12T08:17:33.634" v="15294" actId="14100"/>
          <ac:spMkLst>
            <pc:docMk/>
            <pc:sldMk cId="3731526267" sldId="304"/>
            <ac:spMk id="8" creationId="{7E7B486B-63AF-4874-ADBC-E516B34DBAB2}"/>
          </ac:spMkLst>
        </pc:spChg>
        <pc:spChg chg="add mod ord">
          <ac:chgData name="Daniel W. Hieber" userId="f7cf2c9d3dc7fdc6" providerId="LiveId" clId="{66FBD7C9-AE26-4D54-B135-73567AE0CF86}" dt="2020-11-12T08:17:58.576" v="15302" actId="14100"/>
          <ac:spMkLst>
            <pc:docMk/>
            <pc:sldMk cId="3731526267" sldId="304"/>
            <ac:spMk id="9" creationId="{49A143E9-23C8-4E72-A9E3-CF7F4ED19C2D}"/>
          </ac:spMkLst>
        </pc:spChg>
        <pc:spChg chg="add mod">
          <ac:chgData name="Daniel W. Hieber" userId="f7cf2c9d3dc7fdc6" providerId="LiveId" clId="{66FBD7C9-AE26-4D54-B135-73567AE0CF86}" dt="2020-11-12T08:20:28.975" v="15368" actId="20577"/>
          <ac:spMkLst>
            <pc:docMk/>
            <pc:sldMk cId="3731526267" sldId="304"/>
            <ac:spMk id="10" creationId="{8559C706-8220-428E-A0F9-79D1CB33CECC}"/>
          </ac:spMkLst>
        </pc:spChg>
      </pc:sldChg>
      <pc:sldChg chg="addSp modSp add del mod ord modAnim">
        <pc:chgData name="Daniel W. Hieber" userId="f7cf2c9d3dc7fdc6" providerId="LiveId" clId="{66FBD7C9-AE26-4D54-B135-73567AE0CF86}" dt="2020-11-12T08:33:10.095" v="15528" actId="2696"/>
        <pc:sldMkLst>
          <pc:docMk/>
          <pc:sldMk cId="1122411278" sldId="305"/>
        </pc:sldMkLst>
        <pc:spChg chg="add mod">
          <ac:chgData name="Daniel W. Hieber" userId="f7cf2c9d3dc7fdc6" providerId="LiveId" clId="{66FBD7C9-AE26-4D54-B135-73567AE0CF86}" dt="2020-11-12T08:25:13.684" v="15421" actId="1076"/>
          <ac:spMkLst>
            <pc:docMk/>
            <pc:sldMk cId="1122411278" sldId="305"/>
            <ac:spMk id="5" creationId="{6060DB05-3F80-4BD2-B440-2C92590FA11C}"/>
          </ac:spMkLst>
        </pc:spChg>
      </pc:sldChg>
      <pc:sldChg chg="delSp modSp add del mod delAnim">
        <pc:chgData name="Daniel W. Hieber" userId="f7cf2c9d3dc7fdc6" providerId="LiveId" clId="{66FBD7C9-AE26-4D54-B135-73567AE0CF86}" dt="2020-11-12T08:34:46.997" v="15587" actId="2696"/>
        <pc:sldMkLst>
          <pc:docMk/>
          <pc:sldMk cId="3889040632" sldId="306"/>
        </pc:sldMkLst>
        <pc:spChg chg="mod">
          <ac:chgData name="Daniel W. Hieber" userId="f7cf2c9d3dc7fdc6" providerId="LiveId" clId="{66FBD7C9-AE26-4D54-B135-73567AE0CF86}" dt="2020-11-12T08:28:43.089" v="15457" actId="20577"/>
          <ac:spMkLst>
            <pc:docMk/>
            <pc:sldMk cId="3889040632" sldId="306"/>
            <ac:spMk id="3" creationId="{63E1233E-6717-431D-A814-49CF1522D925}"/>
          </ac:spMkLst>
        </pc:spChg>
        <pc:spChg chg="del">
          <ac:chgData name="Daniel W. Hieber" userId="f7cf2c9d3dc7fdc6" providerId="LiveId" clId="{66FBD7C9-AE26-4D54-B135-73567AE0CF86}" dt="2020-11-12T08:28:55.411" v="15458" actId="478"/>
          <ac:spMkLst>
            <pc:docMk/>
            <pc:sldMk cId="3889040632" sldId="306"/>
            <ac:spMk id="5" creationId="{6060DB05-3F80-4BD2-B440-2C92590FA11C}"/>
          </ac:spMkLst>
        </pc:spChg>
        <pc:graphicFrameChg chg="modGraphic">
          <ac:chgData name="Daniel W. Hieber" userId="f7cf2c9d3dc7fdc6" providerId="LiveId" clId="{66FBD7C9-AE26-4D54-B135-73567AE0CF86}" dt="2020-11-12T08:34:29.079" v="15583" actId="14734"/>
          <ac:graphicFrameMkLst>
            <pc:docMk/>
            <pc:sldMk cId="3889040632" sldId="306"/>
            <ac:graphicFrameMk id="6" creationId="{60E4FAC6-CF36-48F7-B965-78E33EF50547}"/>
          </ac:graphicFrameMkLst>
        </pc:graphicFrameChg>
      </pc:sldChg>
      <pc:sldChg chg="modSp add mod ord modAnim">
        <pc:chgData name="Daniel W. Hieber" userId="f7cf2c9d3dc7fdc6" providerId="LiveId" clId="{66FBD7C9-AE26-4D54-B135-73567AE0CF86}" dt="2020-11-12T08:32:49.797" v="15523"/>
        <pc:sldMkLst>
          <pc:docMk/>
          <pc:sldMk cId="3416244117" sldId="307"/>
        </pc:sldMkLst>
        <pc:spChg chg="mod">
          <ac:chgData name="Daniel W. Hieber" userId="f7cf2c9d3dc7fdc6" providerId="LiveId" clId="{66FBD7C9-AE26-4D54-B135-73567AE0CF86}" dt="2020-11-12T08:32:08.430" v="15517" actId="20577"/>
          <ac:spMkLst>
            <pc:docMk/>
            <pc:sldMk cId="3416244117" sldId="307"/>
            <ac:spMk id="3" creationId="{63E1233E-6717-431D-A814-49CF1522D925}"/>
          </ac:spMkLst>
        </pc:spChg>
      </pc:sldChg>
      <pc:sldChg chg="addSp modSp add mod ord modAnim">
        <pc:chgData name="Daniel W. Hieber" userId="f7cf2c9d3dc7fdc6" providerId="LiveId" clId="{66FBD7C9-AE26-4D54-B135-73567AE0CF86}" dt="2020-11-12T08:34:10.789" v="15569" actId="207"/>
        <pc:sldMkLst>
          <pc:docMk/>
          <pc:sldMk cId="3580295714" sldId="308"/>
        </pc:sldMkLst>
        <pc:spChg chg="add mod">
          <ac:chgData name="Daniel W. Hieber" userId="f7cf2c9d3dc7fdc6" providerId="LiveId" clId="{66FBD7C9-AE26-4D54-B135-73567AE0CF86}" dt="2020-11-12T08:33:06.797" v="15527" actId="1076"/>
          <ac:spMkLst>
            <pc:docMk/>
            <pc:sldMk cId="3580295714" sldId="308"/>
            <ac:spMk id="7" creationId="{D57926CD-0023-4054-A3F3-055431AF50B4}"/>
          </ac:spMkLst>
        </pc:spChg>
        <pc:graphicFrameChg chg="modGraphic">
          <ac:chgData name="Daniel W. Hieber" userId="f7cf2c9d3dc7fdc6" providerId="LiveId" clId="{66FBD7C9-AE26-4D54-B135-73567AE0CF86}" dt="2020-11-12T08:34:10.789" v="15569" actId="207"/>
          <ac:graphicFrameMkLst>
            <pc:docMk/>
            <pc:sldMk cId="3580295714" sldId="308"/>
            <ac:graphicFrameMk id="6" creationId="{60E4FAC6-CF36-48F7-B965-78E33EF50547}"/>
          </ac:graphicFrameMkLst>
        </pc:graphicFrameChg>
      </pc:sldChg>
      <pc:sldChg chg="delSp modSp add mod delAnim modNotesTx">
        <pc:chgData name="Daniel W. Hieber" userId="f7cf2c9d3dc7fdc6" providerId="LiveId" clId="{66FBD7C9-AE26-4D54-B135-73567AE0CF86}" dt="2020-11-12T10:03:33.855" v="19117" actId="20577"/>
        <pc:sldMkLst>
          <pc:docMk/>
          <pc:sldMk cId="3362506925" sldId="309"/>
        </pc:sldMkLst>
        <pc:spChg chg="mod">
          <ac:chgData name="Daniel W. Hieber" userId="f7cf2c9d3dc7fdc6" providerId="LiveId" clId="{66FBD7C9-AE26-4D54-B135-73567AE0CF86}" dt="2020-11-12T08:33:35.544" v="15560" actId="27636"/>
          <ac:spMkLst>
            <pc:docMk/>
            <pc:sldMk cId="3362506925" sldId="309"/>
            <ac:spMk id="3" creationId="{63E1233E-6717-431D-A814-49CF1522D925}"/>
          </ac:spMkLst>
        </pc:spChg>
        <pc:spChg chg="del">
          <ac:chgData name="Daniel W. Hieber" userId="f7cf2c9d3dc7fdc6" providerId="LiveId" clId="{66FBD7C9-AE26-4D54-B135-73567AE0CF86}" dt="2020-11-12T08:33:26.099" v="15530" actId="478"/>
          <ac:spMkLst>
            <pc:docMk/>
            <pc:sldMk cId="3362506925" sldId="309"/>
            <ac:spMk id="7" creationId="{D57926CD-0023-4054-A3F3-055431AF50B4}"/>
          </ac:spMkLst>
        </pc:spChg>
        <pc:graphicFrameChg chg="mod modGraphic">
          <ac:chgData name="Daniel W. Hieber" userId="f7cf2c9d3dc7fdc6" providerId="LiveId" clId="{66FBD7C9-AE26-4D54-B135-73567AE0CF86}" dt="2020-11-12T08:46:54.895" v="16120" actId="20577"/>
          <ac:graphicFrameMkLst>
            <pc:docMk/>
            <pc:sldMk cId="3362506925" sldId="309"/>
            <ac:graphicFrameMk id="6" creationId="{60E4FAC6-CF36-48F7-B965-78E33EF50547}"/>
          </ac:graphicFrameMkLst>
        </pc:graphicFrameChg>
      </pc:sldChg>
      <pc:sldChg chg="addSp delSp modSp new mod modNotesTx">
        <pc:chgData name="Daniel W. Hieber" userId="f7cf2c9d3dc7fdc6" providerId="LiveId" clId="{66FBD7C9-AE26-4D54-B135-73567AE0CF86}" dt="2020-11-12T09:32:05.490" v="18575" actId="20577"/>
        <pc:sldMkLst>
          <pc:docMk/>
          <pc:sldMk cId="486285950" sldId="310"/>
        </pc:sldMkLst>
        <pc:spChg chg="mod">
          <ac:chgData name="Daniel W. Hieber" userId="f7cf2c9d3dc7fdc6" providerId="LiveId" clId="{66FBD7C9-AE26-4D54-B135-73567AE0CF86}" dt="2020-11-12T08:48:50.756" v="16364" actId="20577"/>
          <ac:spMkLst>
            <pc:docMk/>
            <pc:sldMk cId="486285950" sldId="310"/>
            <ac:spMk id="2" creationId="{BA11A4CD-0543-439C-A1E4-C11189285072}"/>
          </ac:spMkLst>
        </pc:spChg>
        <pc:spChg chg="mod">
          <ac:chgData name="Daniel W. Hieber" userId="f7cf2c9d3dc7fdc6" providerId="LiveId" clId="{66FBD7C9-AE26-4D54-B135-73567AE0CF86}" dt="2020-11-12T08:49:28.018" v="16402" actId="14100"/>
          <ac:spMkLst>
            <pc:docMk/>
            <pc:sldMk cId="486285950" sldId="310"/>
            <ac:spMk id="3" creationId="{345D7A1E-CFF1-4505-AF4F-80F3D02854D0}"/>
          </ac:spMkLst>
        </pc:spChg>
        <pc:spChg chg="del mod">
          <ac:chgData name="Daniel W. Hieber" userId="f7cf2c9d3dc7fdc6" providerId="LiveId" clId="{66FBD7C9-AE26-4D54-B135-73567AE0CF86}" dt="2020-11-12T08:49:57.928" v="16404" actId="3680"/>
          <ac:spMkLst>
            <pc:docMk/>
            <pc:sldMk cId="486285950" sldId="310"/>
            <ac:spMk id="4" creationId="{74EDCC1E-D228-4FF3-BD08-64329675864C}"/>
          </ac:spMkLst>
        </pc:spChg>
        <pc:graphicFrameChg chg="add mod ord modGraphic">
          <ac:chgData name="Daniel W. Hieber" userId="f7cf2c9d3dc7fdc6" providerId="LiveId" clId="{66FBD7C9-AE26-4D54-B135-73567AE0CF86}" dt="2020-11-12T09:05:22.198" v="17403" actId="114"/>
          <ac:graphicFrameMkLst>
            <pc:docMk/>
            <pc:sldMk cId="486285950" sldId="310"/>
            <ac:graphicFrameMk id="6" creationId="{055EEC6D-030D-4D14-891F-A2C179B43621}"/>
          </ac:graphicFrameMkLst>
        </pc:graphicFrameChg>
      </pc:sldChg>
      <pc:sldChg chg="addSp delSp modSp new mod modClrScheme modAnim chgLayout modNotesTx">
        <pc:chgData name="Daniel W. Hieber" userId="f7cf2c9d3dc7fdc6" providerId="LiveId" clId="{66FBD7C9-AE26-4D54-B135-73567AE0CF86}" dt="2020-11-12T09:16:12.220" v="18250"/>
        <pc:sldMkLst>
          <pc:docMk/>
          <pc:sldMk cId="3635008438" sldId="311"/>
        </pc:sldMkLst>
        <pc:spChg chg="mod ord">
          <ac:chgData name="Daniel W. Hieber" userId="f7cf2c9d3dc7fdc6" providerId="LiveId" clId="{66FBD7C9-AE26-4D54-B135-73567AE0CF86}" dt="2020-11-12T09:08:55.269" v="17799" actId="20577"/>
          <ac:spMkLst>
            <pc:docMk/>
            <pc:sldMk cId="3635008438" sldId="311"/>
            <ac:spMk id="2" creationId="{AF585AFA-447F-43C9-BF6D-71C4F66B4C06}"/>
          </ac:spMkLst>
        </pc:spChg>
        <pc:spChg chg="del mod ord">
          <ac:chgData name="Daniel W. Hieber" userId="f7cf2c9d3dc7fdc6" providerId="LiveId" clId="{66FBD7C9-AE26-4D54-B135-73567AE0CF86}" dt="2020-11-12T09:08:21.296" v="17789" actId="700"/>
          <ac:spMkLst>
            <pc:docMk/>
            <pc:sldMk cId="3635008438" sldId="311"/>
            <ac:spMk id="3" creationId="{3B7398C5-94B8-4759-8313-AB33529A8D1D}"/>
          </ac:spMkLst>
        </pc:spChg>
        <pc:spChg chg="mod ord">
          <ac:chgData name="Daniel W. Hieber" userId="f7cf2c9d3dc7fdc6" providerId="LiveId" clId="{66FBD7C9-AE26-4D54-B135-73567AE0CF86}" dt="2020-11-12T09:08:21.296" v="17789" actId="700"/>
          <ac:spMkLst>
            <pc:docMk/>
            <pc:sldMk cId="3635008438" sldId="311"/>
            <ac:spMk id="4" creationId="{D2D643D1-FCD0-46D1-B3F3-728FA889ACB8}"/>
          </ac:spMkLst>
        </pc:spChg>
        <pc:spChg chg="add mod ord">
          <ac:chgData name="Daniel W. Hieber" userId="f7cf2c9d3dc7fdc6" providerId="LiveId" clId="{66FBD7C9-AE26-4D54-B135-73567AE0CF86}" dt="2020-11-12T09:14:20.391" v="18234" actId="179"/>
          <ac:spMkLst>
            <pc:docMk/>
            <pc:sldMk cId="3635008438" sldId="311"/>
            <ac:spMk id="5" creationId="{918D8147-1592-4C99-9745-CF512933ECC6}"/>
          </ac:spMkLst>
        </pc:spChg>
        <pc:spChg chg="add mod ord">
          <ac:chgData name="Daniel W. Hieber" userId="f7cf2c9d3dc7fdc6" providerId="LiveId" clId="{66FBD7C9-AE26-4D54-B135-73567AE0CF86}" dt="2020-11-12T09:14:31.517" v="18238" actId="179"/>
          <ac:spMkLst>
            <pc:docMk/>
            <pc:sldMk cId="3635008438" sldId="311"/>
            <ac:spMk id="6" creationId="{111306F1-F861-4910-B4B9-58BA6FC1BED4}"/>
          </ac:spMkLst>
        </pc:spChg>
        <pc:cxnChg chg="add mod">
          <ac:chgData name="Daniel W. Hieber" userId="f7cf2c9d3dc7fdc6" providerId="LiveId" clId="{66FBD7C9-AE26-4D54-B135-73567AE0CF86}" dt="2020-11-12T09:15:40.346" v="18245" actId="14100"/>
          <ac:cxnSpMkLst>
            <pc:docMk/>
            <pc:sldMk cId="3635008438" sldId="311"/>
            <ac:cxnSpMk id="8" creationId="{A167D4A5-B8F5-4D55-BC32-42F71051701D}"/>
          </ac:cxnSpMkLst>
        </pc:cxnChg>
      </pc:sldChg>
      <pc:sldChg chg="add modNotesTx">
        <pc:chgData name="Daniel W. Hieber" userId="f7cf2c9d3dc7fdc6" providerId="LiveId" clId="{66FBD7C9-AE26-4D54-B135-73567AE0CF86}" dt="2020-11-12T09:17:11.960" v="18254" actId="6549"/>
        <pc:sldMkLst>
          <pc:docMk/>
          <pc:sldMk cId="3051831986" sldId="312"/>
        </pc:sldMkLst>
      </pc:sldChg>
      <pc:sldChg chg="modSp add ord modAnim modNotesTx">
        <pc:chgData name="Daniel W. Hieber" userId="f7cf2c9d3dc7fdc6" providerId="LiveId" clId="{66FBD7C9-AE26-4D54-B135-73567AE0CF86}" dt="2020-11-12T09:18:55.283" v="18282" actId="20577"/>
        <pc:sldMkLst>
          <pc:docMk/>
          <pc:sldMk cId="3564491596" sldId="313"/>
        </pc:sldMkLst>
        <pc:spChg chg="mod">
          <ac:chgData name="Daniel W. Hieber" userId="f7cf2c9d3dc7fdc6" providerId="LiveId" clId="{66FBD7C9-AE26-4D54-B135-73567AE0CF86}" dt="2020-11-12T09:18:37.514" v="18277" actId="113"/>
          <ac:spMkLst>
            <pc:docMk/>
            <pc:sldMk cId="3564491596" sldId="313"/>
            <ac:spMk id="5" creationId="{918D8147-1592-4C99-9745-CF512933ECC6}"/>
          </ac:spMkLst>
        </pc:spChg>
        <pc:spChg chg="mod">
          <ac:chgData name="Daniel W. Hieber" userId="f7cf2c9d3dc7fdc6" providerId="LiveId" clId="{66FBD7C9-AE26-4D54-B135-73567AE0CF86}" dt="2020-11-12T09:18:45.676" v="18281" actId="113"/>
          <ac:spMkLst>
            <pc:docMk/>
            <pc:sldMk cId="3564491596" sldId="313"/>
            <ac:spMk id="6" creationId="{111306F1-F861-4910-B4B9-58BA6FC1BED4}"/>
          </ac:spMkLst>
        </pc:spChg>
      </pc:sldChg>
      <pc:sldChg chg="addSp delSp modSp add mod delAnim modAnim modNotesTx">
        <pc:chgData name="Daniel W. Hieber" userId="f7cf2c9d3dc7fdc6" providerId="LiveId" clId="{66FBD7C9-AE26-4D54-B135-73567AE0CF86}" dt="2020-11-12T09:53:59.552" v="18717" actId="1076"/>
        <pc:sldMkLst>
          <pc:docMk/>
          <pc:sldMk cId="3768060" sldId="314"/>
        </pc:sldMkLst>
        <pc:spChg chg="mod">
          <ac:chgData name="Daniel W. Hieber" userId="f7cf2c9d3dc7fdc6" providerId="LiveId" clId="{66FBD7C9-AE26-4D54-B135-73567AE0CF86}" dt="2020-11-12T09:37:02.303" v="18599" actId="20577"/>
          <ac:spMkLst>
            <pc:docMk/>
            <pc:sldMk cId="3768060" sldId="314"/>
            <ac:spMk id="3" creationId="{345D7A1E-CFF1-4505-AF4F-80F3D02854D0}"/>
          </ac:spMkLst>
        </pc:spChg>
        <pc:spChg chg="add del mod">
          <ac:chgData name="Daniel W. Hieber" userId="f7cf2c9d3dc7fdc6" providerId="LiveId" clId="{66FBD7C9-AE26-4D54-B135-73567AE0CF86}" dt="2020-11-12T09:38:38.769" v="18601" actId="931"/>
          <ac:spMkLst>
            <pc:docMk/>
            <pc:sldMk cId="3768060" sldId="314"/>
            <ac:spMk id="7" creationId="{84C86DF5-3EBB-4260-9ABA-822AD95521F8}"/>
          </ac:spMkLst>
        </pc:spChg>
        <pc:spChg chg="add del mod">
          <ac:chgData name="Daniel W. Hieber" userId="f7cf2c9d3dc7fdc6" providerId="LiveId" clId="{66FBD7C9-AE26-4D54-B135-73567AE0CF86}" dt="2020-11-12T09:50:13.228" v="18673" actId="931"/>
          <ac:spMkLst>
            <pc:docMk/>
            <pc:sldMk cId="3768060" sldId="314"/>
            <ac:spMk id="12" creationId="{A136A318-D37C-4827-AE79-F9104D3E6EA1}"/>
          </ac:spMkLst>
        </pc:spChg>
        <pc:spChg chg="add del mod">
          <ac:chgData name="Daniel W. Hieber" userId="f7cf2c9d3dc7fdc6" providerId="LiveId" clId="{66FBD7C9-AE26-4D54-B135-73567AE0CF86}" dt="2020-11-12T09:52:36.460" v="18700" actId="931"/>
          <ac:spMkLst>
            <pc:docMk/>
            <pc:sldMk cId="3768060" sldId="314"/>
            <ac:spMk id="16" creationId="{F9DC8FBA-FE16-45B4-845B-5B321058F0E1}"/>
          </ac:spMkLst>
        </pc:spChg>
        <pc:graphicFrameChg chg="del">
          <ac:chgData name="Daniel W. Hieber" userId="f7cf2c9d3dc7fdc6" providerId="LiveId" clId="{66FBD7C9-AE26-4D54-B135-73567AE0CF86}" dt="2020-11-12T09:37:07.199" v="18600" actId="478"/>
          <ac:graphicFrameMkLst>
            <pc:docMk/>
            <pc:sldMk cId="3768060" sldId="314"/>
            <ac:graphicFrameMk id="6" creationId="{055EEC6D-030D-4D14-891F-A2C179B43621}"/>
          </ac:graphicFrameMkLst>
        </pc:graphicFrameChg>
        <pc:graphicFrameChg chg="add mod modGraphic">
          <ac:chgData name="Daniel W. Hieber" userId="f7cf2c9d3dc7fdc6" providerId="LiveId" clId="{66FBD7C9-AE26-4D54-B135-73567AE0CF86}" dt="2020-11-12T09:45:14.946" v="18638"/>
          <ac:graphicFrameMkLst>
            <pc:docMk/>
            <pc:sldMk cId="3768060" sldId="314"/>
            <ac:graphicFrameMk id="10" creationId="{9ABE8DEC-2EB6-42E7-B45E-6D9BE06635A7}"/>
          </ac:graphicFrameMkLst>
        </pc:graphicFrameChg>
        <pc:picChg chg="add del mod modCrop">
          <ac:chgData name="Daniel W. Hieber" userId="f7cf2c9d3dc7fdc6" providerId="LiveId" clId="{66FBD7C9-AE26-4D54-B135-73567AE0CF86}" dt="2020-11-12T09:49:55.695" v="18672" actId="478"/>
          <ac:picMkLst>
            <pc:docMk/>
            <pc:sldMk cId="3768060" sldId="314"/>
            <ac:picMk id="9" creationId="{07103FB0-2F98-4485-B04C-09EDAC8C3C1C}"/>
          </ac:picMkLst>
        </pc:picChg>
        <pc:picChg chg="add del mod modCrop">
          <ac:chgData name="Daniel W. Hieber" userId="f7cf2c9d3dc7fdc6" providerId="LiveId" clId="{66FBD7C9-AE26-4D54-B135-73567AE0CF86}" dt="2020-11-12T09:52:22.145" v="18699" actId="478"/>
          <ac:picMkLst>
            <pc:docMk/>
            <pc:sldMk cId="3768060" sldId="314"/>
            <ac:picMk id="14" creationId="{03A1F889-32C5-47DC-A5DB-2867B061EB90}"/>
          </ac:picMkLst>
        </pc:picChg>
        <pc:picChg chg="add mod modCrop">
          <ac:chgData name="Daniel W. Hieber" userId="f7cf2c9d3dc7fdc6" providerId="LiveId" clId="{66FBD7C9-AE26-4D54-B135-73567AE0CF86}" dt="2020-11-12T09:53:59.552" v="18717" actId="1076"/>
          <ac:picMkLst>
            <pc:docMk/>
            <pc:sldMk cId="3768060" sldId="314"/>
            <ac:picMk id="18" creationId="{E52B2B89-5843-4AC8-A7D3-DAED4E1BA47F}"/>
          </ac:picMkLst>
        </pc:picChg>
      </pc:sldChg>
      <pc:sldChg chg="addSp delSp modSp add mod modAnim modNotesTx">
        <pc:chgData name="Daniel W. Hieber" userId="f7cf2c9d3dc7fdc6" providerId="LiveId" clId="{66FBD7C9-AE26-4D54-B135-73567AE0CF86}" dt="2020-11-12T09:54:43.449" v="18725" actId="1076"/>
        <pc:sldMkLst>
          <pc:docMk/>
          <pc:sldMk cId="2432085253" sldId="315"/>
        </pc:sldMkLst>
        <pc:spChg chg="add del mod">
          <ac:chgData name="Daniel W. Hieber" userId="f7cf2c9d3dc7fdc6" providerId="LiveId" clId="{66FBD7C9-AE26-4D54-B135-73567AE0CF86}" dt="2020-11-12T09:54:17.768" v="18719" actId="931"/>
          <ac:spMkLst>
            <pc:docMk/>
            <pc:sldMk cId="2432085253" sldId="315"/>
            <ac:spMk id="6" creationId="{F9B7A961-24D1-4CCA-BE9E-87FBCA710C61}"/>
          </ac:spMkLst>
        </pc:spChg>
        <pc:graphicFrameChg chg="mod">
          <ac:chgData name="Daniel W. Hieber" userId="f7cf2c9d3dc7fdc6" providerId="LiveId" clId="{66FBD7C9-AE26-4D54-B135-73567AE0CF86}" dt="2020-11-12T09:48:51.748" v="18663"/>
          <ac:graphicFrameMkLst>
            <pc:docMk/>
            <pc:sldMk cId="2432085253" sldId="315"/>
            <ac:graphicFrameMk id="10" creationId="{9ABE8DEC-2EB6-42E7-B45E-6D9BE06635A7}"/>
          </ac:graphicFrameMkLst>
        </pc:graphicFrameChg>
        <pc:picChg chg="add mod modCrop">
          <ac:chgData name="Daniel W. Hieber" userId="f7cf2c9d3dc7fdc6" providerId="LiveId" clId="{66FBD7C9-AE26-4D54-B135-73567AE0CF86}" dt="2020-11-12T09:54:43.449" v="18725" actId="1076"/>
          <ac:picMkLst>
            <pc:docMk/>
            <pc:sldMk cId="2432085253" sldId="315"/>
            <ac:picMk id="8" creationId="{79975B05-66D3-4A88-AB06-475879D54922}"/>
          </ac:picMkLst>
        </pc:picChg>
        <pc:picChg chg="del mod">
          <ac:chgData name="Daniel W. Hieber" userId="f7cf2c9d3dc7fdc6" providerId="LiveId" clId="{66FBD7C9-AE26-4D54-B135-73567AE0CF86}" dt="2020-11-12T09:54:09.184" v="18718" actId="478"/>
          <ac:picMkLst>
            <pc:docMk/>
            <pc:sldMk cId="2432085253" sldId="315"/>
            <ac:picMk id="9" creationId="{07103FB0-2F98-4485-B04C-09EDAC8C3C1C}"/>
          </ac:picMkLst>
        </pc:picChg>
      </pc:sldChg>
      <pc:sldChg chg="addSp delSp modSp add mod ord modNotesTx">
        <pc:chgData name="Daniel W. Hieber" userId="f7cf2c9d3dc7fdc6" providerId="LiveId" clId="{66FBD7C9-AE26-4D54-B135-73567AE0CF86}" dt="2020-11-12T10:02:05.711" v="19008"/>
        <pc:sldMkLst>
          <pc:docMk/>
          <pc:sldMk cId="1660197345" sldId="316"/>
        </pc:sldMkLst>
        <pc:spChg chg="add del mod">
          <ac:chgData name="Daniel W. Hieber" userId="f7cf2c9d3dc7fdc6" providerId="LiveId" clId="{66FBD7C9-AE26-4D54-B135-73567AE0CF86}" dt="2020-11-12T09:58:25.717" v="18764" actId="931"/>
          <ac:spMkLst>
            <pc:docMk/>
            <pc:sldMk cId="1660197345" sldId="316"/>
            <ac:spMk id="6" creationId="{F35494A9-5114-4C3B-A6B2-6F958D673041}"/>
          </ac:spMkLst>
        </pc:spChg>
        <pc:picChg chg="add mod modCrop">
          <ac:chgData name="Daniel W. Hieber" userId="f7cf2c9d3dc7fdc6" providerId="LiveId" clId="{66FBD7C9-AE26-4D54-B135-73567AE0CF86}" dt="2020-11-12T09:58:47.318" v="18770" actId="1076"/>
          <ac:picMkLst>
            <pc:docMk/>
            <pc:sldMk cId="1660197345" sldId="316"/>
            <ac:picMk id="8" creationId="{30B42DA5-C0B1-432A-AE86-0A2752793F9B}"/>
          </ac:picMkLst>
        </pc:picChg>
        <pc:picChg chg="del mod">
          <ac:chgData name="Daniel W. Hieber" userId="f7cf2c9d3dc7fdc6" providerId="LiveId" clId="{66FBD7C9-AE26-4D54-B135-73567AE0CF86}" dt="2020-11-12T09:55:13.573" v="18726" actId="478"/>
          <ac:picMkLst>
            <pc:docMk/>
            <pc:sldMk cId="1660197345" sldId="316"/>
            <ac:picMk id="9" creationId="{07103FB0-2F98-4485-B04C-09EDAC8C3C1C}"/>
          </ac:picMkLst>
        </pc:picChg>
      </pc:sldChg>
      <pc:sldChg chg="addSp delSp modSp add mod">
        <pc:chgData name="Daniel W. Hieber" userId="f7cf2c9d3dc7fdc6" providerId="LiveId" clId="{66FBD7C9-AE26-4D54-B135-73567AE0CF86}" dt="2020-11-12T09:57:28.082" v="18763" actId="1076"/>
        <pc:sldMkLst>
          <pc:docMk/>
          <pc:sldMk cId="1455120696" sldId="317"/>
        </pc:sldMkLst>
        <pc:spChg chg="add del mod">
          <ac:chgData name="Daniel W. Hieber" userId="f7cf2c9d3dc7fdc6" providerId="LiveId" clId="{66FBD7C9-AE26-4D54-B135-73567AE0CF86}" dt="2020-11-12T09:57:08.611" v="18757" actId="931"/>
          <ac:spMkLst>
            <pc:docMk/>
            <pc:sldMk cId="1455120696" sldId="317"/>
            <ac:spMk id="6" creationId="{5EFD1409-5F70-4596-8C6B-85D49728B204}"/>
          </ac:spMkLst>
        </pc:spChg>
        <pc:graphicFrameChg chg="modGraphic">
          <ac:chgData name="Daniel W. Hieber" userId="f7cf2c9d3dc7fdc6" providerId="LiveId" clId="{66FBD7C9-AE26-4D54-B135-73567AE0CF86}" dt="2020-11-12T09:56:54.919" v="18755" actId="20577"/>
          <ac:graphicFrameMkLst>
            <pc:docMk/>
            <pc:sldMk cId="1455120696" sldId="317"/>
            <ac:graphicFrameMk id="10" creationId="{9ABE8DEC-2EB6-42E7-B45E-6D9BE06635A7}"/>
          </ac:graphicFrameMkLst>
        </pc:graphicFrameChg>
        <pc:picChg chg="del">
          <ac:chgData name="Daniel W. Hieber" userId="f7cf2c9d3dc7fdc6" providerId="LiveId" clId="{66FBD7C9-AE26-4D54-B135-73567AE0CF86}" dt="2020-11-12T09:56:58.147" v="18756" actId="478"/>
          <ac:picMkLst>
            <pc:docMk/>
            <pc:sldMk cId="1455120696" sldId="317"/>
            <ac:picMk id="8" creationId="{79975B05-66D3-4A88-AB06-475879D54922}"/>
          </ac:picMkLst>
        </pc:picChg>
        <pc:picChg chg="add mod modCrop">
          <ac:chgData name="Daniel W. Hieber" userId="f7cf2c9d3dc7fdc6" providerId="LiveId" clId="{66FBD7C9-AE26-4D54-B135-73567AE0CF86}" dt="2020-11-12T09:57:28.082" v="18763" actId="1076"/>
          <ac:picMkLst>
            <pc:docMk/>
            <pc:sldMk cId="1455120696" sldId="317"/>
            <ac:picMk id="9" creationId="{F315175D-5A81-442E-9927-A5CDF1EE5D4C}"/>
          </ac:picMkLst>
        </pc:picChg>
      </pc:sldChg>
      <pc:sldChg chg="addSp delSp modSp new mod ord setBg modClrScheme chgLayout">
        <pc:chgData name="Daniel W. Hieber" userId="f7cf2c9d3dc7fdc6" providerId="LiveId" clId="{66FBD7C9-AE26-4D54-B135-73567AE0CF86}" dt="2020-11-12T10:36:30.880" v="21021" actId="122"/>
        <pc:sldMkLst>
          <pc:docMk/>
          <pc:sldMk cId="3616940893" sldId="318"/>
        </pc:sldMkLst>
        <pc:spChg chg="del mod ord">
          <ac:chgData name="Daniel W. Hieber" userId="f7cf2c9d3dc7fdc6" providerId="LiveId" clId="{66FBD7C9-AE26-4D54-B135-73567AE0CF86}" dt="2020-11-12T10:04:29.935" v="19120" actId="700"/>
          <ac:spMkLst>
            <pc:docMk/>
            <pc:sldMk cId="3616940893" sldId="318"/>
            <ac:spMk id="2" creationId="{C7CCD78B-6799-467C-9E8F-9826BC432BFA}"/>
          </ac:spMkLst>
        </pc:spChg>
        <pc:spChg chg="del mod ord">
          <ac:chgData name="Daniel W. Hieber" userId="f7cf2c9d3dc7fdc6" providerId="LiveId" clId="{66FBD7C9-AE26-4D54-B135-73567AE0CF86}" dt="2020-11-12T10:04:29.935" v="19120" actId="700"/>
          <ac:spMkLst>
            <pc:docMk/>
            <pc:sldMk cId="3616940893" sldId="318"/>
            <ac:spMk id="3" creationId="{41BA9DF5-AB90-4B16-9B66-D7D5D81C8257}"/>
          </ac:spMkLst>
        </pc:spChg>
        <pc:spChg chg="del">
          <ac:chgData name="Daniel W. Hieber" userId="f7cf2c9d3dc7fdc6" providerId="LiveId" clId="{66FBD7C9-AE26-4D54-B135-73567AE0CF86}" dt="2020-11-12T10:04:29.935" v="19120" actId="700"/>
          <ac:spMkLst>
            <pc:docMk/>
            <pc:sldMk cId="3616940893" sldId="318"/>
            <ac:spMk id="4" creationId="{23AACE5F-BE59-47D5-B3A3-53154AC771F2}"/>
          </ac:spMkLst>
        </pc:spChg>
        <pc:spChg chg="mod ord">
          <ac:chgData name="Daniel W. Hieber" userId="f7cf2c9d3dc7fdc6" providerId="LiveId" clId="{66FBD7C9-AE26-4D54-B135-73567AE0CF86}" dt="2020-11-12T10:04:34.040" v="19121" actId="26606"/>
          <ac:spMkLst>
            <pc:docMk/>
            <pc:sldMk cId="3616940893" sldId="318"/>
            <ac:spMk id="5" creationId="{68F03070-19C1-4DC2-8AA1-242D4742430D}"/>
          </ac:spMkLst>
        </pc:spChg>
        <pc:spChg chg="add mod ord">
          <ac:chgData name="Daniel W. Hieber" userId="f7cf2c9d3dc7fdc6" providerId="LiveId" clId="{66FBD7C9-AE26-4D54-B135-73567AE0CF86}" dt="2020-11-12T10:36:16.933" v="20973" actId="20577"/>
          <ac:spMkLst>
            <pc:docMk/>
            <pc:sldMk cId="3616940893" sldId="318"/>
            <ac:spMk id="6" creationId="{C25FCD08-3F09-4E37-8767-37611E806883}"/>
          </ac:spMkLst>
        </pc:spChg>
        <pc:spChg chg="add del mod ord">
          <ac:chgData name="Daniel W. Hieber" userId="f7cf2c9d3dc7fdc6" providerId="LiveId" clId="{66FBD7C9-AE26-4D54-B135-73567AE0CF86}" dt="2020-11-12T10:05:27.132" v="19236" actId="478"/>
          <ac:spMkLst>
            <pc:docMk/>
            <pc:sldMk cId="3616940893" sldId="318"/>
            <ac:spMk id="7" creationId="{C6A2DDFB-F263-4BA1-8A69-92064C465813}"/>
          </ac:spMkLst>
        </pc:spChg>
        <pc:spChg chg="add mod">
          <ac:chgData name="Daniel W. Hieber" userId="f7cf2c9d3dc7fdc6" providerId="LiveId" clId="{66FBD7C9-AE26-4D54-B135-73567AE0CF86}" dt="2020-11-12T10:36:30.880" v="21021" actId="122"/>
          <ac:spMkLst>
            <pc:docMk/>
            <pc:sldMk cId="3616940893" sldId="318"/>
            <ac:spMk id="9" creationId="{627DD75D-DEAC-4BA4-B96B-9C696EE29C18}"/>
          </ac:spMkLst>
        </pc:spChg>
        <pc:spChg chg="add">
          <ac:chgData name="Daniel W. Hieber" userId="f7cf2c9d3dc7fdc6" providerId="LiveId" clId="{66FBD7C9-AE26-4D54-B135-73567AE0CF86}" dt="2020-11-12T10:04:34.040" v="19121" actId="26606"/>
          <ac:spMkLst>
            <pc:docMk/>
            <pc:sldMk cId="3616940893" sldId="318"/>
            <ac:spMk id="12" creationId="{9BFE1AD3-B2BC-4567-8B4A-DCB8F908097D}"/>
          </ac:spMkLst>
        </pc:spChg>
        <pc:spChg chg="add">
          <ac:chgData name="Daniel W. Hieber" userId="f7cf2c9d3dc7fdc6" providerId="LiveId" clId="{66FBD7C9-AE26-4D54-B135-73567AE0CF86}" dt="2020-11-12T10:04:34.040" v="19121" actId="26606"/>
          <ac:spMkLst>
            <pc:docMk/>
            <pc:sldMk cId="3616940893" sldId="318"/>
            <ac:spMk id="14" creationId="{CD70A28E-4FD8-4474-A206-E15B5EBB303F}"/>
          </ac:spMkLst>
        </pc:spChg>
        <pc:picChg chg="add">
          <ac:chgData name="Daniel W. Hieber" userId="f7cf2c9d3dc7fdc6" providerId="LiveId" clId="{66FBD7C9-AE26-4D54-B135-73567AE0CF86}" dt="2020-11-12T10:04:34.040" v="19121" actId="26606"/>
          <ac:picMkLst>
            <pc:docMk/>
            <pc:sldMk cId="3616940893" sldId="318"/>
            <ac:picMk id="16" creationId="{FDE75AAD-F4A4-4ED2-9A2F-B2412F936C4D}"/>
          </ac:picMkLst>
        </pc:picChg>
        <pc:picChg chg="add">
          <ac:chgData name="Daniel W. Hieber" userId="f7cf2c9d3dc7fdc6" providerId="LiveId" clId="{66FBD7C9-AE26-4D54-B135-73567AE0CF86}" dt="2020-11-12T10:04:34.040" v="19121" actId="26606"/>
          <ac:picMkLst>
            <pc:docMk/>
            <pc:sldMk cId="3616940893" sldId="318"/>
            <ac:picMk id="18" creationId="{DA20CE0B-92EC-45FD-8F68-38003D6D8CA7}"/>
          </ac:picMkLst>
        </pc:picChg>
      </pc:sldChg>
      <pc:sldChg chg="addSp delSp modSp new mod modClrScheme chgLayout modNotesTx">
        <pc:chgData name="Daniel W. Hieber" userId="f7cf2c9d3dc7fdc6" providerId="LiveId" clId="{66FBD7C9-AE26-4D54-B135-73567AE0CF86}" dt="2020-11-12T10:24:30.113" v="20644" actId="20577"/>
        <pc:sldMkLst>
          <pc:docMk/>
          <pc:sldMk cId="2653459236" sldId="319"/>
        </pc:sldMkLst>
        <pc:spChg chg="del mod ord">
          <ac:chgData name="Daniel W. Hieber" userId="f7cf2c9d3dc7fdc6" providerId="LiveId" clId="{66FBD7C9-AE26-4D54-B135-73567AE0CF86}" dt="2020-11-12T10:05:46.885" v="19239" actId="700"/>
          <ac:spMkLst>
            <pc:docMk/>
            <pc:sldMk cId="2653459236" sldId="319"/>
            <ac:spMk id="2" creationId="{2A032DF0-CA2F-4933-BAB6-6AE56D0DFD04}"/>
          </ac:spMkLst>
        </pc:spChg>
        <pc:spChg chg="del mod ord">
          <ac:chgData name="Daniel W. Hieber" userId="f7cf2c9d3dc7fdc6" providerId="LiveId" clId="{66FBD7C9-AE26-4D54-B135-73567AE0CF86}" dt="2020-11-12T10:05:46.885" v="19239" actId="700"/>
          <ac:spMkLst>
            <pc:docMk/>
            <pc:sldMk cId="2653459236" sldId="319"/>
            <ac:spMk id="3" creationId="{B019081A-C401-4BC6-8B9B-7AAF7E59546A}"/>
          </ac:spMkLst>
        </pc:spChg>
        <pc:spChg chg="mod ord">
          <ac:chgData name="Daniel W. Hieber" userId="f7cf2c9d3dc7fdc6" providerId="LiveId" clId="{66FBD7C9-AE26-4D54-B135-73567AE0CF86}" dt="2020-11-12T10:05:46.885" v="19239" actId="700"/>
          <ac:spMkLst>
            <pc:docMk/>
            <pc:sldMk cId="2653459236" sldId="319"/>
            <ac:spMk id="4" creationId="{8562B986-2C4C-4701-83E1-5CB5182404DF}"/>
          </ac:spMkLst>
        </pc:spChg>
        <pc:spChg chg="add mod ord">
          <ac:chgData name="Daniel W. Hieber" userId="f7cf2c9d3dc7fdc6" providerId="LiveId" clId="{66FBD7C9-AE26-4D54-B135-73567AE0CF86}" dt="2020-11-12T10:23:56.773" v="20639" actId="27636"/>
          <ac:spMkLst>
            <pc:docMk/>
            <pc:sldMk cId="2653459236" sldId="319"/>
            <ac:spMk id="5" creationId="{5186D079-B5DE-4DD4-AD51-300C7997A668}"/>
          </ac:spMkLst>
        </pc:spChg>
        <pc:spChg chg="add del mod ord">
          <ac:chgData name="Daniel W. Hieber" userId="f7cf2c9d3dc7fdc6" providerId="LiveId" clId="{66FBD7C9-AE26-4D54-B135-73567AE0CF86}" dt="2020-11-12T10:05:57.756" v="19240" actId="931"/>
          <ac:spMkLst>
            <pc:docMk/>
            <pc:sldMk cId="2653459236" sldId="319"/>
            <ac:spMk id="6" creationId="{413F86DC-A610-4C78-BBCF-CC57886D188D}"/>
          </ac:spMkLst>
        </pc:spChg>
        <pc:picChg chg="add mod">
          <ac:chgData name="Daniel W. Hieber" userId="f7cf2c9d3dc7fdc6" providerId="LiveId" clId="{66FBD7C9-AE26-4D54-B135-73567AE0CF86}" dt="2020-11-12T10:14:17.262" v="20058" actId="14100"/>
          <ac:picMkLst>
            <pc:docMk/>
            <pc:sldMk cId="2653459236" sldId="319"/>
            <ac:picMk id="8" creationId="{EA8756C2-4E9F-42CE-BE58-A2202A43398B}"/>
          </ac:picMkLst>
        </pc:picChg>
      </pc:sldChg>
      <pc:sldChg chg="modSp add mod modNotesTx">
        <pc:chgData name="Daniel W. Hieber" userId="f7cf2c9d3dc7fdc6" providerId="LiveId" clId="{66FBD7C9-AE26-4D54-B135-73567AE0CF86}" dt="2020-11-12T10:22:40.507" v="20601" actId="20577"/>
        <pc:sldMkLst>
          <pc:docMk/>
          <pc:sldMk cId="2852609031" sldId="320"/>
        </pc:sldMkLst>
        <pc:spChg chg="mod">
          <ac:chgData name="Daniel W. Hieber" userId="f7cf2c9d3dc7fdc6" providerId="LiveId" clId="{66FBD7C9-AE26-4D54-B135-73567AE0CF86}" dt="2020-11-12T10:14:08.319" v="20057" actId="14100"/>
          <ac:spMkLst>
            <pc:docMk/>
            <pc:sldMk cId="2852609031" sldId="320"/>
            <ac:spMk id="5" creationId="{5186D079-B5DE-4DD4-AD51-300C7997A668}"/>
          </ac:spMkLst>
        </pc:spChg>
        <pc:picChg chg="mod">
          <ac:chgData name="Daniel W. Hieber" userId="f7cf2c9d3dc7fdc6" providerId="LiveId" clId="{66FBD7C9-AE26-4D54-B135-73567AE0CF86}" dt="2020-11-12T10:14:31.360" v="20062" actId="14826"/>
          <ac:picMkLst>
            <pc:docMk/>
            <pc:sldMk cId="2852609031" sldId="320"/>
            <ac:picMk id="8" creationId="{EA8756C2-4E9F-42CE-BE58-A2202A43398B}"/>
          </ac:picMkLst>
        </pc:picChg>
      </pc:sldChg>
      <pc:sldChg chg="addSp delSp modSp new mod">
        <pc:chgData name="Daniel W. Hieber" userId="f7cf2c9d3dc7fdc6" providerId="LiveId" clId="{66FBD7C9-AE26-4D54-B135-73567AE0CF86}" dt="2020-11-12T10:23:46.632" v="20635" actId="14100"/>
        <pc:sldMkLst>
          <pc:docMk/>
          <pc:sldMk cId="1698634625" sldId="321"/>
        </pc:sldMkLst>
        <pc:spChg chg="mod">
          <ac:chgData name="Daniel W. Hieber" userId="f7cf2c9d3dc7fdc6" providerId="LiveId" clId="{66FBD7C9-AE26-4D54-B135-73567AE0CF86}" dt="2020-11-12T10:23:46.632" v="20635" actId="14100"/>
          <ac:spMkLst>
            <pc:docMk/>
            <pc:sldMk cId="1698634625" sldId="321"/>
            <ac:spMk id="2" creationId="{7E9FD688-0BB5-4AE4-8C03-982B44E3FBF3}"/>
          </ac:spMkLst>
        </pc:spChg>
        <pc:spChg chg="del">
          <ac:chgData name="Daniel W. Hieber" userId="f7cf2c9d3dc7fdc6" providerId="LiveId" clId="{66FBD7C9-AE26-4D54-B135-73567AE0CF86}" dt="2020-11-12T10:23:04.164" v="20624" actId="931"/>
          <ac:spMkLst>
            <pc:docMk/>
            <pc:sldMk cId="1698634625" sldId="321"/>
            <ac:spMk id="3" creationId="{B2AA96FD-E561-49C4-93FB-D4BF7CC3BBDE}"/>
          </ac:spMkLst>
        </pc:spChg>
        <pc:picChg chg="add mod">
          <ac:chgData name="Daniel W. Hieber" userId="f7cf2c9d3dc7fdc6" providerId="LiveId" clId="{66FBD7C9-AE26-4D54-B135-73567AE0CF86}" dt="2020-11-12T10:23:36.775" v="20634" actId="14100"/>
          <ac:picMkLst>
            <pc:docMk/>
            <pc:sldMk cId="1698634625" sldId="321"/>
            <ac:picMk id="6" creationId="{AE001730-0DF2-44F2-B7DF-1A8EBE57650D}"/>
          </ac:picMkLst>
        </pc:picChg>
      </pc:sldChg>
      <pc:sldChg chg="add ord modNotesTx">
        <pc:chgData name="Daniel W. Hieber" userId="f7cf2c9d3dc7fdc6" providerId="LiveId" clId="{66FBD7C9-AE26-4D54-B135-73567AE0CF86}" dt="2020-11-12T10:24:34.086" v="20646" actId="6549"/>
        <pc:sldMkLst>
          <pc:docMk/>
          <pc:sldMk cId="2280101015" sldId="322"/>
        </pc:sldMkLst>
      </pc:sldChg>
      <pc:sldChg chg="addSp delSp modSp add mod setBg modNotesTx">
        <pc:chgData name="Daniel W. Hieber" userId="f7cf2c9d3dc7fdc6" providerId="LiveId" clId="{66FBD7C9-AE26-4D54-B135-73567AE0CF86}" dt="2020-11-12T10:29:40.456" v="20960" actId="20577"/>
        <pc:sldMkLst>
          <pc:docMk/>
          <pc:sldMk cId="1877243156" sldId="323"/>
        </pc:sldMkLst>
        <pc:spChg chg="mod">
          <ac:chgData name="Daniel W. Hieber" userId="f7cf2c9d3dc7fdc6" providerId="LiveId" clId="{66FBD7C9-AE26-4D54-B135-73567AE0CF86}" dt="2020-11-12T10:26:44.191" v="20650" actId="26606"/>
          <ac:spMkLst>
            <pc:docMk/>
            <pc:sldMk cId="1877243156" sldId="323"/>
            <ac:spMk id="4" creationId="{8562B986-2C4C-4701-83E1-5CB5182404DF}"/>
          </ac:spMkLst>
        </pc:spChg>
        <pc:spChg chg="mod">
          <ac:chgData name="Daniel W. Hieber" userId="f7cf2c9d3dc7fdc6" providerId="LiveId" clId="{66FBD7C9-AE26-4D54-B135-73567AE0CF86}" dt="2020-11-12T10:26:44.191" v="20650" actId="26606"/>
          <ac:spMkLst>
            <pc:docMk/>
            <pc:sldMk cId="1877243156" sldId="323"/>
            <ac:spMk id="5" creationId="{5186D079-B5DE-4DD4-AD51-300C7997A668}"/>
          </ac:spMkLst>
        </pc:spChg>
        <pc:spChg chg="add del">
          <ac:chgData name="Daniel W. Hieber" userId="f7cf2c9d3dc7fdc6" providerId="LiveId" clId="{66FBD7C9-AE26-4D54-B135-73567AE0CF86}" dt="2020-11-12T10:26:44.191" v="20650" actId="26606"/>
          <ac:spMkLst>
            <pc:docMk/>
            <pc:sldMk cId="1877243156" sldId="323"/>
            <ac:spMk id="13" creationId="{16C5FA50-8D52-4617-AF91-5C7B1C8352F1}"/>
          </ac:spMkLst>
        </pc:spChg>
        <pc:spChg chg="add del">
          <ac:chgData name="Daniel W. Hieber" userId="f7cf2c9d3dc7fdc6" providerId="LiveId" clId="{66FBD7C9-AE26-4D54-B135-73567AE0CF86}" dt="2020-11-12T10:26:44.191" v="20650" actId="26606"/>
          <ac:spMkLst>
            <pc:docMk/>
            <pc:sldMk cId="1877243156" sldId="323"/>
            <ac:spMk id="15" creationId="{E223798C-12AD-4B0C-A50C-D676347D67CF}"/>
          </ac:spMkLst>
        </pc:spChg>
        <pc:picChg chg="mod">
          <ac:chgData name="Daniel W. Hieber" userId="f7cf2c9d3dc7fdc6" providerId="LiveId" clId="{66FBD7C9-AE26-4D54-B135-73567AE0CF86}" dt="2020-11-12T10:26:44.191" v="20650" actId="26606"/>
          <ac:picMkLst>
            <pc:docMk/>
            <pc:sldMk cId="1877243156" sldId="323"/>
            <ac:picMk id="8" creationId="{EA8756C2-4E9F-42CE-BE58-A2202A43398B}"/>
          </ac:picMkLst>
        </pc:picChg>
      </pc:sldChg>
      <pc:sldChg chg="addSp modSp new mod setBg modAnim">
        <pc:chgData name="Daniel W. Hieber" userId="f7cf2c9d3dc7fdc6" providerId="LiveId" clId="{66FBD7C9-AE26-4D54-B135-73567AE0CF86}" dt="2020-11-12T10:47:08.711" v="21903"/>
        <pc:sldMkLst>
          <pc:docMk/>
          <pc:sldMk cId="1236559644" sldId="324"/>
        </pc:sldMkLst>
        <pc:spChg chg="mod">
          <ac:chgData name="Daniel W. Hieber" userId="f7cf2c9d3dc7fdc6" providerId="LiveId" clId="{66FBD7C9-AE26-4D54-B135-73567AE0CF86}" dt="2020-11-12T10:40:11.766" v="21040" actId="26606"/>
          <ac:spMkLst>
            <pc:docMk/>
            <pc:sldMk cId="1236559644" sldId="324"/>
            <ac:spMk id="2" creationId="{7E507DEA-BBBD-47DC-8526-03A6A638C5D7}"/>
          </ac:spMkLst>
        </pc:spChg>
        <pc:spChg chg="mod">
          <ac:chgData name="Daniel W. Hieber" userId="f7cf2c9d3dc7fdc6" providerId="LiveId" clId="{66FBD7C9-AE26-4D54-B135-73567AE0CF86}" dt="2020-11-12T10:45:02.830" v="21875" actId="27636"/>
          <ac:spMkLst>
            <pc:docMk/>
            <pc:sldMk cId="1236559644" sldId="324"/>
            <ac:spMk id="3" creationId="{AF2EEDDD-D331-48A7-987A-9E164A299D46}"/>
          </ac:spMkLst>
        </pc:spChg>
        <pc:spChg chg="mod">
          <ac:chgData name="Daniel W. Hieber" userId="f7cf2c9d3dc7fdc6" providerId="LiveId" clId="{66FBD7C9-AE26-4D54-B135-73567AE0CF86}" dt="2020-11-12T10:40:11.766" v="21040" actId="26606"/>
          <ac:spMkLst>
            <pc:docMk/>
            <pc:sldMk cId="1236559644" sldId="324"/>
            <ac:spMk id="4" creationId="{02C31659-53BB-48FE-B98E-FDCCA39CCF2A}"/>
          </ac:spMkLst>
        </pc:spChg>
        <pc:spChg chg="add">
          <ac:chgData name="Daniel W. Hieber" userId="f7cf2c9d3dc7fdc6" providerId="LiveId" clId="{66FBD7C9-AE26-4D54-B135-73567AE0CF86}" dt="2020-11-12T10:40:11.766" v="21040" actId="26606"/>
          <ac:spMkLst>
            <pc:docMk/>
            <pc:sldMk cId="1236559644" sldId="324"/>
            <ac:spMk id="9" creationId="{4351DFE5-F63D-4BE0-BDA9-E3EB88F01AA5}"/>
          </ac:spMkLst>
        </pc:spChg>
        <pc:picChg chg="add">
          <ac:chgData name="Daniel W. Hieber" userId="f7cf2c9d3dc7fdc6" providerId="LiveId" clId="{66FBD7C9-AE26-4D54-B135-73567AE0CF86}" dt="2020-11-12T10:40:11.766" v="21040" actId="26606"/>
          <ac:picMkLst>
            <pc:docMk/>
            <pc:sldMk cId="1236559644" sldId="324"/>
            <ac:picMk id="11" creationId="{3AA16612-ACD2-4A16-8F2B-4514FD6BF28F}"/>
          </ac:picMkLst>
        </pc:picChg>
      </pc:sldChg>
      <pc:sldChg chg="new del">
        <pc:chgData name="Daniel W. Hieber" userId="f7cf2c9d3dc7fdc6" providerId="LiveId" clId="{66FBD7C9-AE26-4D54-B135-73567AE0CF86}" dt="2020-11-12T10:43:43.300" v="21590" actId="680"/>
        <pc:sldMkLst>
          <pc:docMk/>
          <pc:sldMk cId="3637837420" sldId="325"/>
        </pc:sldMkLst>
      </pc:sldChg>
      <pc:sldChg chg="modSp add mod modAnim modNotesTx">
        <pc:chgData name="Daniel W. Hieber" userId="f7cf2c9d3dc7fdc6" providerId="LiveId" clId="{66FBD7C9-AE26-4D54-B135-73567AE0CF86}" dt="2020-11-12T10:47:18.690" v="21913" actId="20577"/>
        <pc:sldMkLst>
          <pc:docMk/>
          <pc:sldMk cId="3826470291" sldId="325"/>
        </pc:sldMkLst>
        <pc:spChg chg="mod">
          <ac:chgData name="Daniel W. Hieber" userId="f7cf2c9d3dc7fdc6" providerId="LiveId" clId="{66FBD7C9-AE26-4D54-B135-73567AE0CF86}" dt="2020-11-12T10:45:30.966" v="21883" actId="20577"/>
          <ac:spMkLst>
            <pc:docMk/>
            <pc:sldMk cId="3826470291" sldId="325"/>
            <ac:spMk id="3" creationId="{AF2EEDDD-D331-48A7-987A-9E164A299D46}"/>
          </ac:spMkLst>
        </pc:spChg>
      </pc:sldChg>
      <pc:sldChg chg="addSp delSp modSp new mod setBg modNotesTx">
        <pc:chgData name="Daniel W. Hieber" userId="f7cf2c9d3dc7fdc6" providerId="LiveId" clId="{66FBD7C9-AE26-4D54-B135-73567AE0CF86}" dt="2020-11-12T10:52:37.275" v="22487" actId="6549"/>
        <pc:sldMkLst>
          <pc:docMk/>
          <pc:sldMk cId="3678280164" sldId="326"/>
        </pc:sldMkLst>
        <pc:spChg chg="mod">
          <ac:chgData name="Daniel W. Hieber" userId="f7cf2c9d3dc7fdc6" providerId="LiveId" clId="{66FBD7C9-AE26-4D54-B135-73567AE0CF86}" dt="2020-11-12T10:49:44.001" v="22203" actId="20577"/>
          <ac:spMkLst>
            <pc:docMk/>
            <pc:sldMk cId="3678280164" sldId="326"/>
            <ac:spMk id="2" creationId="{94CD670B-43E8-4909-ADDA-0E9684F6C1AD}"/>
          </ac:spMkLst>
        </pc:spChg>
        <pc:spChg chg="del">
          <ac:chgData name="Daniel W. Hieber" userId="f7cf2c9d3dc7fdc6" providerId="LiveId" clId="{66FBD7C9-AE26-4D54-B135-73567AE0CF86}" dt="2020-11-12T10:46:26.104" v="21885" actId="931"/>
          <ac:spMkLst>
            <pc:docMk/>
            <pc:sldMk cId="3678280164" sldId="326"/>
            <ac:spMk id="3" creationId="{4F158E4D-D893-4629-9C52-BE714AED3700}"/>
          </ac:spMkLst>
        </pc:spChg>
        <pc:spChg chg="mod">
          <ac:chgData name="Daniel W. Hieber" userId="f7cf2c9d3dc7fdc6" providerId="LiveId" clId="{66FBD7C9-AE26-4D54-B135-73567AE0CF86}" dt="2020-11-12T10:46:31.717" v="21888" actId="26606"/>
          <ac:spMkLst>
            <pc:docMk/>
            <pc:sldMk cId="3678280164" sldId="326"/>
            <ac:spMk id="4" creationId="{8DBAE3E7-988D-4A87-A332-91D9B4AC0E65}"/>
          </ac:spMkLst>
        </pc:spChg>
        <pc:spChg chg="add">
          <ac:chgData name="Daniel W. Hieber" userId="f7cf2c9d3dc7fdc6" providerId="LiveId" clId="{66FBD7C9-AE26-4D54-B135-73567AE0CF86}" dt="2020-11-12T10:46:31.717" v="21888" actId="26606"/>
          <ac:spMkLst>
            <pc:docMk/>
            <pc:sldMk cId="3678280164" sldId="326"/>
            <ac:spMk id="11" creationId="{BEE73255-8084-4DF9-BB0B-15EAC92E2CB9}"/>
          </ac:spMkLst>
        </pc:spChg>
        <pc:spChg chg="add">
          <ac:chgData name="Daniel W. Hieber" userId="f7cf2c9d3dc7fdc6" providerId="LiveId" clId="{66FBD7C9-AE26-4D54-B135-73567AE0CF86}" dt="2020-11-12T10:46:31.717" v="21888" actId="26606"/>
          <ac:spMkLst>
            <pc:docMk/>
            <pc:sldMk cId="3678280164" sldId="326"/>
            <ac:spMk id="13" creationId="{67048353-8981-459A-9BC6-9711CE462E06}"/>
          </ac:spMkLst>
        </pc:spChg>
        <pc:picChg chg="add mod">
          <ac:chgData name="Daniel W. Hieber" userId="f7cf2c9d3dc7fdc6" providerId="LiveId" clId="{66FBD7C9-AE26-4D54-B135-73567AE0CF86}" dt="2020-11-12T10:46:31.717" v="21888" actId="26606"/>
          <ac:picMkLst>
            <pc:docMk/>
            <pc:sldMk cId="3678280164" sldId="326"/>
            <ac:picMk id="6" creationId="{BF8E8E25-C287-4F2B-ACAB-DBF13E10F1FD}"/>
          </ac:picMkLst>
        </pc:picChg>
      </pc:sldChg>
      <pc:sldChg chg="modSp add mod modNotesTx">
        <pc:chgData name="Daniel W. Hieber" userId="f7cf2c9d3dc7fdc6" providerId="LiveId" clId="{66FBD7C9-AE26-4D54-B135-73567AE0CF86}" dt="2020-11-12T10:49:32.465" v="22198" actId="20577"/>
        <pc:sldMkLst>
          <pc:docMk/>
          <pc:sldMk cId="816406819" sldId="327"/>
        </pc:sldMkLst>
        <pc:spChg chg="mod">
          <ac:chgData name="Daniel W. Hieber" userId="f7cf2c9d3dc7fdc6" providerId="LiveId" clId="{66FBD7C9-AE26-4D54-B135-73567AE0CF86}" dt="2020-11-12T10:49:32.465" v="22198" actId="20577"/>
          <ac:spMkLst>
            <pc:docMk/>
            <pc:sldMk cId="816406819" sldId="327"/>
            <ac:spMk id="2" creationId="{94CD670B-43E8-4909-ADDA-0E9684F6C1AD}"/>
          </ac:spMkLst>
        </pc:spChg>
        <pc:picChg chg="mod">
          <ac:chgData name="Daniel W. Hieber" userId="f7cf2c9d3dc7fdc6" providerId="LiveId" clId="{66FBD7C9-AE26-4D54-B135-73567AE0CF86}" dt="2020-11-12T10:48:16.103" v="22054" actId="14826"/>
          <ac:picMkLst>
            <pc:docMk/>
            <pc:sldMk cId="816406819" sldId="327"/>
            <ac:picMk id="6" creationId="{BF8E8E25-C287-4F2B-ACAB-DBF13E10F1FD}"/>
          </ac:picMkLst>
        </pc:picChg>
      </pc:sldChg>
      <pc:sldChg chg="modSp add mod modNotesTx">
        <pc:chgData name="Daniel W. Hieber" userId="f7cf2c9d3dc7fdc6" providerId="LiveId" clId="{66FBD7C9-AE26-4D54-B135-73567AE0CF86}" dt="2020-11-12T10:50:52.341" v="22295" actId="20577"/>
        <pc:sldMkLst>
          <pc:docMk/>
          <pc:sldMk cId="181965686" sldId="328"/>
        </pc:sldMkLst>
        <pc:spChg chg="mod">
          <ac:chgData name="Daniel W. Hieber" userId="f7cf2c9d3dc7fdc6" providerId="LiveId" clId="{66FBD7C9-AE26-4D54-B135-73567AE0CF86}" dt="2020-11-12T10:49:39.615" v="22202" actId="20577"/>
          <ac:spMkLst>
            <pc:docMk/>
            <pc:sldMk cId="181965686" sldId="328"/>
            <ac:spMk id="2" creationId="{94CD670B-43E8-4909-ADDA-0E9684F6C1AD}"/>
          </ac:spMkLst>
        </pc:spChg>
        <pc:picChg chg="mod">
          <ac:chgData name="Daniel W. Hieber" userId="f7cf2c9d3dc7fdc6" providerId="LiveId" clId="{66FBD7C9-AE26-4D54-B135-73567AE0CF86}" dt="2020-11-12T10:48:53.792" v="22144" actId="14826"/>
          <ac:picMkLst>
            <pc:docMk/>
            <pc:sldMk cId="181965686" sldId="328"/>
            <ac:picMk id="6" creationId="{BF8E8E25-C287-4F2B-ACAB-DBF13E10F1FD}"/>
          </ac:picMkLst>
        </pc:picChg>
      </pc:sldChg>
      <pc:sldChg chg="modSp add mod modNotesTx">
        <pc:chgData name="Daniel W. Hieber" userId="f7cf2c9d3dc7fdc6" providerId="LiveId" clId="{66FBD7C9-AE26-4D54-B135-73567AE0CF86}" dt="2020-11-12T10:50:43.520" v="22277" actId="20577"/>
        <pc:sldMkLst>
          <pc:docMk/>
          <pc:sldMk cId="1366953720" sldId="329"/>
        </pc:sldMkLst>
        <pc:spChg chg="mod">
          <ac:chgData name="Daniel W. Hieber" userId="f7cf2c9d3dc7fdc6" providerId="LiveId" clId="{66FBD7C9-AE26-4D54-B135-73567AE0CF86}" dt="2020-11-12T10:50:29.977" v="22224" actId="20577"/>
          <ac:spMkLst>
            <pc:docMk/>
            <pc:sldMk cId="1366953720" sldId="329"/>
            <ac:spMk id="2" creationId="{94CD670B-43E8-4909-ADDA-0E9684F6C1AD}"/>
          </ac:spMkLst>
        </pc:spChg>
        <pc:picChg chg="mod">
          <ac:chgData name="Daniel W. Hieber" userId="f7cf2c9d3dc7fdc6" providerId="LiveId" clId="{66FBD7C9-AE26-4D54-B135-73567AE0CF86}" dt="2020-11-12T10:50:15.315" v="22205" actId="14826"/>
          <ac:picMkLst>
            <pc:docMk/>
            <pc:sldMk cId="1366953720" sldId="329"/>
            <ac:picMk id="6" creationId="{BF8E8E25-C287-4F2B-ACAB-DBF13E10F1FD}"/>
          </ac:picMkLst>
        </pc:picChg>
      </pc:sldChg>
      <pc:sldChg chg="modSp add mod modNotesTx">
        <pc:chgData name="Daniel W. Hieber" userId="f7cf2c9d3dc7fdc6" providerId="LiveId" clId="{66FBD7C9-AE26-4D54-B135-73567AE0CF86}" dt="2020-11-12T10:53:15.106" v="22491" actId="20577"/>
        <pc:sldMkLst>
          <pc:docMk/>
          <pc:sldMk cId="4117273260" sldId="330"/>
        </pc:sldMkLst>
        <pc:spChg chg="mod">
          <ac:chgData name="Daniel W. Hieber" userId="f7cf2c9d3dc7fdc6" providerId="LiveId" clId="{66FBD7C9-AE26-4D54-B135-73567AE0CF86}" dt="2020-11-12T10:51:17.376" v="22331" actId="20577"/>
          <ac:spMkLst>
            <pc:docMk/>
            <pc:sldMk cId="4117273260" sldId="330"/>
            <ac:spMk id="2" creationId="{94CD670B-43E8-4909-ADDA-0E9684F6C1AD}"/>
          </ac:spMkLst>
        </pc:spChg>
        <pc:picChg chg="mod">
          <ac:chgData name="Daniel W. Hieber" userId="f7cf2c9d3dc7fdc6" providerId="LiveId" clId="{66FBD7C9-AE26-4D54-B135-73567AE0CF86}" dt="2020-11-12T10:51:13.158" v="22321" actId="14826"/>
          <ac:picMkLst>
            <pc:docMk/>
            <pc:sldMk cId="4117273260" sldId="330"/>
            <ac:picMk id="6" creationId="{BF8E8E25-C287-4F2B-ACAB-DBF13E10F1FD}"/>
          </ac:picMkLst>
        </pc:picChg>
      </pc:sldChg>
      <pc:sldChg chg="modSp new mod modAnim modNotesTx">
        <pc:chgData name="Daniel W. Hieber" userId="f7cf2c9d3dc7fdc6" providerId="LiveId" clId="{66FBD7C9-AE26-4D54-B135-73567AE0CF86}" dt="2020-11-12T10:57:02.169" v="23126"/>
        <pc:sldMkLst>
          <pc:docMk/>
          <pc:sldMk cId="2818712974" sldId="331"/>
        </pc:sldMkLst>
        <pc:spChg chg="mod">
          <ac:chgData name="Daniel W. Hieber" userId="f7cf2c9d3dc7fdc6" providerId="LiveId" clId="{66FBD7C9-AE26-4D54-B135-73567AE0CF86}" dt="2020-11-12T10:54:48.623" v="22574" actId="20577"/>
          <ac:spMkLst>
            <pc:docMk/>
            <pc:sldMk cId="2818712974" sldId="331"/>
            <ac:spMk id="2" creationId="{814FC485-CAA3-4971-8A16-DB51BE787718}"/>
          </ac:spMkLst>
        </pc:spChg>
        <pc:spChg chg="mod">
          <ac:chgData name="Daniel W. Hieber" userId="f7cf2c9d3dc7fdc6" providerId="LiveId" clId="{66FBD7C9-AE26-4D54-B135-73567AE0CF86}" dt="2020-11-12T10:56:56.150" v="23125" actId="948"/>
          <ac:spMkLst>
            <pc:docMk/>
            <pc:sldMk cId="2818712974" sldId="331"/>
            <ac:spMk id="3" creationId="{CF0FDF51-E360-42E2-93C8-481C958B8335}"/>
          </ac:spMkLst>
        </pc:spChg>
      </pc:sldChg>
      <pc:sldChg chg="addSp delSp modSp new mod ord setBg modAnim">
        <pc:chgData name="Daniel W. Hieber" userId="f7cf2c9d3dc7fdc6" providerId="LiveId" clId="{66FBD7C9-AE26-4D54-B135-73567AE0CF86}" dt="2020-11-12T11:05:25.256" v="23651"/>
        <pc:sldMkLst>
          <pc:docMk/>
          <pc:sldMk cId="1452840390" sldId="332"/>
        </pc:sldMkLst>
        <pc:spChg chg="mod">
          <ac:chgData name="Daniel W. Hieber" userId="f7cf2c9d3dc7fdc6" providerId="LiveId" clId="{66FBD7C9-AE26-4D54-B135-73567AE0CF86}" dt="2020-11-12T11:03:21.934" v="23540" actId="26606"/>
          <ac:spMkLst>
            <pc:docMk/>
            <pc:sldMk cId="1452840390" sldId="332"/>
            <ac:spMk id="2" creationId="{2E0C4100-DFAF-46F3-A999-09C6DF1AFC1B}"/>
          </ac:spMkLst>
        </pc:spChg>
        <pc:spChg chg="del mod">
          <ac:chgData name="Daniel W. Hieber" userId="f7cf2c9d3dc7fdc6" providerId="LiveId" clId="{66FBD7C9-AE26-4D54-B135-73567AE0CF86}" dt="2020-11-12T11:03:21.934" v="23540" actId="26606"/>
          <ac:spMkLst>
            <pc:docMk/>
            <pc:sldMk cId="1452840390" sldId="332"/>
            <ac:spMk id="3" creationId="{31667A14-FD23-49E6-B791-CDA437F16171}"/>
          </ac:spMkLst>
        </pc:spChg>
        <pc:spChg chg="mod">
          <ac:chgData name="Daniel W. Hieber" userId="f7cf2c9d3dc7fdc6" providerId="LiveId" clId="{66FBD7C9-AE26-4D54-B135-73567AE0CF86}" dt="2020-11-12T11:00:57.394" v="23141" actId="26606"/>
          <ac:spMkLst>
            <pc:docMk/>
            <pc:sldMk cId="1452840390" sldId="332"/>
            <ac:spMk id="4" creationId="{799A6AB8-CAE6-461C-8E92-94CFBA50BA9F}"/>
          </ac:spMkLst>
        </pc:spChg>
        <pc:spChg chg="add del">
          <ac:chgData name="Daniel W. Hieber" userId="f7cf2c9d3dc7fdc6" providerId="LiveId" clId="{66FBD7C9-AE26-4D54-B135-73567AE0CF86}" dt="2020-11-12T11:03:21.934" v="23540" actId="26606"/>
          <ac:spMkLst>
            <pc:docMk/>
            <pc:sldMk cId="1452840390" sldId="332"/>
            <ac:spMk id="9" creationId="{3B854194-185D-494D-905C-7C7CB2E30F6E}"/>
          </ac:spMkLst>
        </pc:spChg>
        <pc:spChg chg="add del">
          <ac:chgData name="Daniel W. Hieber" userId="f7cf2c9d3dc7fdc6" providerId="LiveId" clId="{66FBD7C9-AE26-4D54-B135-73567AE0CF86}" dt="2020-11-12T11:03:21.934" v="23540" actId="26606"/>
          <ac:spMkLst>
            <pc:docMk/>
            <pc:sldMk cId="1452840390" sldId="332"/>
            <ac:spMk id="11" creationId="{B4F5FA0D-0104-4987-8241-EFF7C85B88DE}"/>
          </ac:spMkLst>
        </pc:spChg>
        <pc:spChg chg="add">
          <ac:chgData name="Daniel W. Hieber" userId="f7cf2c9d3dc7fdc6" providerId="LiveId" clId="{66FBD7C9-AE26-4D54-B135-73567AE0CF86}" dt="2020-11-12T11:03:21.934" v="23540" actId="26606"/>
          <ac:spMkLst>
            <pc:docMk/>
            <pc:sldMk cId="1452840390" sldId="332"/>
            <ac:spMk id="19" creationId="{457D4A72-F4F1-498A-B083-59E8C50B7892}"/>
          </ac:spMkLst>
        </pc:spChg>
        <pc:graphicFrameChg chg="add mod">
          <ac:chgData name="Daniel W. Hieber" userId="f7cf2c9d3dc7fdc6" providerId="LiveId" clId="{66FBD7C9-AE26-4D54-B135-73567AE0CF86}" dt="2020-11-12T11:03:55.621" v="23645" actId="14100"/>
          <ac:graphicFrameMkLst>
            <pc:docMk/>
            <pc:sldMk cId="1452840390" sldId="332"/>
            <ac:graphicFrameMk id="15" creationId="{C156410C-4141-4F5E-825F-77D6E16C9716}"/>
          </ac:graphicFrameMkLst>
        </pc:graphicFrameChg>
        <pc:picChg chg="add del">
          <ac:chgData name="Daniel W. Hieber" userId="f7cf2c9d3dc7fdc6" providerId="LiveId" clId="{66FBD7C9-AE26-4D54-B135-73567AE0CF86}" dt="2020-11-12T11:03:21.934" v="23540" actId="26606"/>
          <ac:picMkLst>
            <pc:docMk/>
            <pc:sldMk cId="1452840390" sldId="332"/>
            <ac:picMk id="13" creationId="{2897127E-6CEF-446C-BE87-93B7C46E49D1}"/>
          </ac:picMkLst>
        </pc:picChg>
        <pc:picChg chg="add">
          <ac:chgData name="Daniel W. Hieber" userId="f7cf2c9d3dc7fdc6" providerId="LiveId" clId="{66FBD7C9-AE26-4D54-B135-73567AE0CF86}" dt="2020-11-12T11:03:21.934" v="23540" actId="26606"/>
          <ac:picMkLst>
            <pc:docMk/>
            <pc:sldMk cId="1452840390" sldId="332"/>
            <ac:picMk id="21" creationId="{C7FF3303-6FC3-4637-A201-B4CCC1C992CF}"/>
          </ac:picMkLst>
        </pc:picChg>
      </pc:sldChg>
      <pc:sldChg chg="addSp modSp new mod ord setBg modAnim setClrOvrMap modNotesTx">
        <pc:chgData name="Daniel W. Hieber" userId="f7cf2c9d3dc7fdc6" providerId="LiveId" clId="{66FBD7C9-AE26-4D54-B135-73567AE0CF86}" dt="2020-11-12T11:16:17.113" v="24788"/>
        <pc:sldMkLst>
          <pc:docMk/>
          <pc:sldMk cId="1372516232" sldId="333"/>
        </pc:sldMkLst>
        <pc:spChg chg="mod">
          <ac:chgData name="Daniel W. Hieber" userId="f7cf2c9d3dc7fdc6" providerId="LiveId" clId="{66FBD7C9-AE26-4D54-B135-73567AE0CF86}" dt="2020-11-12T11:16:02.542" v="24786" actId="20577"/>
          <ac:spMkLst>
            <pc:docMk/>
            <pc:sldMk cId="1372516232" sldId="333"/>
            <ac:spMk id="2" creationId="{3EC536B3-1552-45D9-BB56-5BC7090B45E6}"/>
          </ac:spMkLst>
        </pc:spChg>
        <pc:spChg chg="mod">
          <ac:chgData name="Daniel W. Hieber" userId="f7cf2c9d3dc7fdc6" providerId="LiveId" clId="{66FBD7C9-AE26-4D54-B135-73567AE0CF86}" dt="2020-11-12T11:16:09.870" v="24787" actId="948"/>
          <ac:spMkLst>
            <pc:docMk/>
            <pc:sldMk cId="1372516232" sldId="333"/>
            <ac:spMk id="3" creationId="{17550891-C049-44AA-BAF6-E6213257C06F}"/>
          </ac:spMkLst>
        </pc:spChg>
        <pc:spChg chg="mod">
          <ac:chgData name="Daniel W. Hieber" userId="f7cf2c9d3dc7fdc6" providerId="LiveId" clId="{66FBD7C9-AE26-4D54-B135-73567AE0CF86}" dt="2020-11-12T11:05:38.436" v="23663" actId="26606"/>
          <ac:spMkLst>
            <pc:docMk/>
            <pc:sldMk cId="1372516232" sldId="333"/>
            <ac:spMk id="4" creationId="{62721E86-895F-4CA3-8E5E-D3D0653346D4}"/>
          </ac:spMkLst>
        </pc:spChg>
        <pc:spChg chg="add">
          <ac:chgData name="Daniel W. Hieber" userId="f7cf2c9d3dc7fdc6" providerId="LiveId" clId="{66FBD7C9-AE26-4D54-B135-73567AE0CF86}" dt="2020-11-12T11:05:38.436" v="23663" actId="26606"/>
          <ac:spMkLst>
            <pc:docMk/>
            <pc:sldMk cId="1372516232" sldId="333"/>
            <ac:spMk id="9" creationId="{2CB6C291-6CAF-46DF-ACFF-AADF0FD03F58}"/>
          </ac:spMkLst>
        </pc:spChg>
        <pc:picChg chg="add">
          <ac:chgData name="Daniel W. Hieber" userId="f7cf2c9d3dc7fdc6" providerId="LiveId" clId="{66FBD7C9-AE26-4D54-B135-73567AE0CF86}" dt="2020-11-12T11:05:38.436" v="23663" actId="26606"/>
          <ac:picMkLst>
            <pc:docMk/>
            <pc:sldMk cId="1372516232" sldId="333"/>
            <ac:picMk id="11" creationId="{63C11A00-A2A3-417C-B33D-DC753ED7C3BB}"/>
          </ac:picMkLst>
        </pc:picChg>
      </pc:sldChg>
      <pc:sldMasterChg chg="modSp">
        <pc:chgData name="Daniel W. Hieber" userId="f7cf2c9d3dc7fdc6" providerId="LiveId" clId="{66FBD7C9-AE26-4D54-B135-73567AE0CF86}" dt="2020-11-12T05:27:19.659" v="8901" actId="2711"/>
        <pc:sldMasterMkLst>
          <pc:docMk/>
          <pc:sldMasterMk cId="462189193" sldId="2147483648"/>
        </pc:sldMasterMkLst>
        <pc:spChg chg="mod">
          <ac:chgData name="Daniel W. Hieber" userId="f7cf2c9d3dc7fdc6" providerId="LiveId" clId="{66FBD7C9-AE26-4D54-B135-73567AE0CF86}" dt="2020-11-12T05:27:19.659" v="8901" actId="2711"/>
          <ac:spMkLst>
            <pc:docMk/>
            <pc:sldMasterMk cId="462189193" sldId="2147483648"/>
            <ac:spMk id="2" creationId="{CDD5C6E5-391C-4173-A0CD-359515FF31A3}"/>
          </ac:spMkLst>
        </pc:spChg>
        <pc:spChg chg="mod">
          <ac:chgData name="Daniel W. Hieber" userId="f7cf2c9d3dc7fdc6" providerId="LiveId" clId="{66FBD7C9-AE26-4D54-B135-73567AE0CF86}" dt="2020-11-12T05:27:19.659" v="8901" actId="2711"/>
          <ac:spMkLst>
            <pc:docMk/>
            <pc:sldMasterMk cId="462189193" sldId="2147483648"/>
            <ac:spMk id="3" creationId="{EE1300D9-C4DE-4CD6-A4D0-2C18DDB08D10}"/>
          </ac:spMkLst>
        </pc:spChg>
        <pc:spChg chg="mod">
          <ac:chgData name="Daniel W. Hieber" userId="f7cf2c9d3dc7fdc6" providerId="LiveId" clId="{66FBD7C9-AE26-4D54-B135-73567AE0CF86}" dt="2020-11-12T05:27:19.659" v="8901" actId="2711"/>
          <ac:spMkLst>
            <pc:docMk/>
            <pc:sldMasterMk cId="462189193" sldId="2147483648"/>
            <ac:spMk id="4" creationId="{99207049-F8F9-43F9-8251-4432CE97E5C5}"/>
          </ac:spMkLst>
        </pc:spChg>
        <pc:spChg chg="mod">
          <ac:chgData name="Daniel W. Hieber" userId="f7cf2c9d3dc7fdc6" providerId="LiveId" clId="{66FBD7C9-AE26-4D54-B135-73567AE0CF86}" dt="2020-11-12T05:27:19.659" v="8901" actId="2711"/>
          <ac:spMkLst>
            <pc:docMk/>
            <pc:sldMasterMk cId="462189193" sldId="2147483648"/>
            <ac:spMk id="5" creationId="{C8B740C9-923D-4AB1-B6ED-B2D208596CCF}"/>
          </ac:spMkLst>
        </pc:spChg>
        <pc:spChg chg="mod">
          <ac:chgData name="Daniel W. Hieber" userId="f7cf2c9d3dc7fdc6" providerId="LiveId" clId="{66FBD7C9-AE26-4D54-B135-73567AE0CF86}" dt="2020-11-12T05:27:19.659" v="8901" actId="2711"/>
          <ac:spMkLst>
            <pc:docMk/>
            <pc:sldMasterMk cId="462189193" sldId="2147483648"/>
            <ac:spMk id="6" creationId="{ACF2B5EC-C0A4-479C-A877-94F8177A001E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60930-4AB0-498B-B9CB-6D572B0EF91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49F019-1E2C-453C-B14C-D49364DFE872}">
      <dgm:prSet/>
      <dgm:spPr/>
      <dgm:t>
        <a:bodyPr/>
        <a:lstStyle/>
        <a:p>
          <a:r>
            <a:rPr lang="en-US" dirty="0"/>
            <a:t>Lexical flexibility differs significantly between languages.</a:t>
          </a:r>
        </a:p>
      </dgm:t>
    </dgm:pt>
    <dgm:pt modelId="{D3D2FAE5-C9DF-4A79-AEC6-7ABA638B98A8}" type="parTrans" cxnId="{990480F0-801F-4036-86FB-366946E0D6CD}">
      <dgm:prSet/>
      <dgm:spPr/>
      <dgm:t>
        <a:bodyPr/>
        <a:lstStyle/>
        <a:p>
          <a:endParaRPr lang="en-US"/>
        </a:p>
      </dgm:t>
    </dgm:pt>
    <dgm:pt modelId="{6AC6AF2D-ED11-45F9-94CA-D62457705B7F}" type="sibTrans" cxnId="{990480F0-801F-4036-86FB-366946E0D6CD}">
      <dgm:prSet/>
      <dgm:spPr/>
      <dgm:t>
        <a:bodyPr/>
        <a:lstStyle/>
        <a:p>
          <a:endParaRPr lang="en-US"/>
        </a:p>
      </dgm:t>
    </dgm:pt>
    <dgm:pt modelId="{B234EF31-2174-43D1-9F10-10B2A62E37BD}">
      <dgm:prSet/>
      <dgm:spPr/>
      <dgm:t>
        <a:bodyPr/>
        <a:lstStyle/>
        <a:p>
          <a:r>
            <a:rPr lang="en-US" dirty="0"/>
            <a:t>English is consistently flexible, but only marginally.</a:t>
          </a:r>
        </a:p>
      </dgm:t>
    </dgm:pt>
    <dgm:pt modelId="{3D02AA88-F09B-4777-A89A-50BF59C47DA7}" type="parTrans" cxnId="{9DE3A727-E6F0-46EE-8FE1-E0F6144FF554}">
      <dgm:prSet/>
      <dgm:spPr/>
      <dgm:t>
        <a:bodyPr/>
        <a:lstStyle/>
        <a:p>
          <a:endParaRPr lang="en-US"/>
        </a:p>
      </dgm:t>
    </dgm:pt>
    <dgm:pt modelId="{77141651-A89C-44A8-84EB-7EAA746807D8}" type="sibTrans" cxnId="{9DE3A727-E6F0-46EE-8FE1-E0F6144FF554}">
      <dgm:prSet/>
      <dgm:spPr/>
      <dgm:t>
        <a:bodyPr/>
        <a:lstStyle/>
        <a:p>
          <a:endParaRPr lang="en-US"/>
        </a:p>
      </dgm:t>
    </dgm:pt>
    <dgm:pt modelId="{5CCCC41A-A569-4B28-9BFA-6EE06BFF3A97}">
      <dgm:prSet/>
      <dgm:spPr/>
      <dgm:t>
        <a:bodyPr/>
        <a:lstStyle/>
        <a:p>
          <a:r>
            <a:rPr lang="en-US"/>
            <a:t>Nuuchahnulth is highly flexible, but almost entirely along the noun-verb dimension.</a:t>
          </a:r>
        </a:p>
      </dgm:t>
    </dgm:pt>
    <dgm:pt modelId="{E0951AC3-47D8-4959-AAD7-0F2582B9C2F1}" type="parTrans" cxnId="{A7F0D14E-0DCF-4F28-A4E8-80D92A8E9C6D}">
      <dgm:prSet/>
      <dgm:spPr/>
      <dgm:t>
        <a:bodyPr/>
        <a:lstStyle/>
        <a:p>
          <a:endParaRPr lang="en-US"/>
        </a:p>
      </dgm:t>
    </dgm:pt>
    <dgm:pt modelId="{2E9064CE-0A84-42A6-9E1A-E8568A5D0FD1}" type="sibTrans" cxnId="{A7F0D14E-0DCF-4F28-A4E8-80D92A8E9C6D}">
      <dgm:prSet/>
      <dgm:spPr/>
      <dgm:t>
        <a:bodyPr/>
        <a:lstStyle/>
        <a:p>
          <a:endParaRPr lang="en-US"/>
        </a:p>
      </dgm:t>
    </dgm:pt>
    <dgm:pt modelId="{D2E713F2-D164-4797-96EF-2C4B4C48310D}">
      <dgm:prSet/>
      <dgm:spPr/>
      <dgm:t>
        <a:bodyPr/>
        <a:lstStyle/>
        <a:p>
          <a:r>
            <a:rPr lang="en-US" dirty="0"/>
            <a:t>The most flexible words in Nuuchahnulth are property words.</a:t>
          </a:r>
        </a:p>
      </dgm:t>
    </dgm:pt>
    <dgm:pt modelId="{F7ABAECF-569F-4C20-999D-8BB58177757C}" type="parTrans" cxnId="{BE3569FC-E2B4-4E2D-9A89-669BD75B747D}">
      <dgm:prSet/>
      <dgm:spPr/>
      <dgm:t>
        <a:bodyPr/>
        <a:lstStyle/>
        <a:p>
          <a:endParaRPr lang="en-US"/>
        </a:p>
      </dgm:t>
    </dgm:pt>
    <dgm:pt modelId="{3A57CC80-F580-4291-8DC0-CAE68598FFE3}" type="sibTrans" cxnId="{BE3569FC-E2B4-4E2D-9A89-669BD75B747D}">
      <dgm:prSet/>
      <dgm:spPr/>
      <dgm:t>
        <a:bodyPr/>
        <a:lstStyle/>
        <a:p>
          <a:endParaRPr lang="en-US"/>
        </a:p>
      </dgm:t>
    </dgm:pt>
    <dgm:pt modelId="{409FB61E-7F20-4D1A-8870-BA543E696809}">
      <dgm:prSet/>
      <dgm:spPr/>
      <dgm:t>
        <a:bodyPr/>
        <a:lstStyle/>
        <a:p>
          <a:r>
            <a:rPr lang="en-US" dirty="0"/>
            <a:t>Prototypical uses of words in Nuuchahnulth bear inflectional marking characteristic of their meaning.</a:t>
          </a:r>
        </a:p>
      </dgm:t>
    </dgm:pt>
    <dgm:pt modelId="{CBB9A168-5DF8-4A85-8CC1-8EDEC25A0ADE}" type="parTrans" cxnId="{1898B067-D8C0-479B-9947-7A72169E062A}">
      <dgm:prSet/>
      <dgm:spPr/>
      <dgm:t>
        <a:bodyPr/>
        <a:lstStyle/>
        <a:p>
          <a:endParaRPr lang="en-US"/>
        </a:p>
      </dgm:t>
    </dgm:pt>
    <dgm:pt modelId="{AABD05A0-BDAB-45A3-A29C-CCE6FF724187}" type="sibTrans" cxnId="{1898B067-D8C0-479B-9947-7A72169E062A}">
      <dgm:prSet/>
      <dgm:spPr/>
      <dgm:t>
        <a:bodyPr/>
        <a:lstStyle/>
        <a:p>
          <a:endParaRPr lang="en-US"/>
        </a:p>
      </dgm:t>
    </dgm:pt>
    <dgm:pt modelId="{957CCBE8-5814-4605-A2ED-44F6A06ADDB4}" type="pres">
      <dgm:prSet presAssocID="{EBC60930-4AB0-498B-B9CB-6D572B0EF918}" presName="linear" presStyleCnt="0">
        <dgm:presLayoutVars>
          <dgm:animLvl val="lvl"/>
          <dgm:resizeHandles val="exact"/>
        </dgm:presLayoutVars>
      </dgm:prSet>
      <dgm:spPr/>
    </dgm:pt>
    <dgm:pt modelId="{59EE8F8C-8FA4-4438-AEAB-BA2179DFD9C3}" type="pres">
      <dgm:prSet presAssocID="{F049F019-1E2C-453C-B14C-D49364DFE87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1C8DDCC-7972-4276-894A-97FE76F7E373}" type="pres">
      <dgm:prSet presAssocID="{6AC6AF2D-ED11-45F9-94CA-D62457705B7F}" presName="spacer" presStyleCnt="0"/>
      <dgm:spPr/>
    </dgm:pt>
    <dgm:pt modelId="{0A5B30CE-CD5D-4DC6-BDF1-0B29A29417EC}" type="pres">
      <dgm:prSet presAssocID="{B234EF31-2174-43D1-9F10-10B2A62E37B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98E302C-1D2B-4314-94C7-826BB0884DB5}" type="pres">
      <dgm:prSet presAssocID="{77141651-A89C-44A8-84EB-7EAA746807D8}" presName="spacer" presStyleCnt="0"/>
      <dgm:spPr/>
    </dgm:pt>
    <dgm:pt modelId="{D639D96F-905D-4033-8492-5CE0FEB7C7FE}" type="pres">
      <dgm:prSet presAssocID="{5CCCC41A-A569-4B28-9BFA-6EE06BFF3A9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D321CC3-14FE-4873-9C1F-177FE84EEAE0}" type="pres">
      <dgm:prSet presAssocID="{2E9064CE-0A84-42A6-9E1A-E8568A5D0FD1}" presName="spacer" presStyleCnt="0"/>
      <dgm:spPr/>
    </dgm:pt>
    <dgm:pt modelId="{0FCF5FB5-9A98-4C84-9C67-E43BD5C95B06}" type="pres">
      <dgm:prSet presAssocID="{D2E713F2-D164-4797-96EF-2C4B4C48310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F0ECB76-40EE-44D8-8566-F09297B2CF10}" type="pres">
      <dgm:prSet presAssocID="{3A57CC80-F580-4291-8DC0-CAE68598FFE3}" presName="spacer" presStyleCnt="0"/>
      <dgm:spPr/>
    </dgm:pt>
    <dgm:pt modelId="{C7610E46-3EB5-4E67-83F0-EB0486B3CD60}" type="pres">
      <dgm:prSet presAssocID="{409FB61E-7F20-4D1A-8870-BA543E69680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DE3A727-E6F0-46EE-8FE1-E0F6144FF554}" srcId="{EBC60930-4AB0-498B-B9CB-6D572B0EF918}" destId="{B234EF31-2174-43D1-9F10-10B2A62E37BD}" srcOrd="1" destOrd="0" parTransId="{3D02AA88-F09B-4777-A89A-50BF59C47DA7}" sibTransId="{77141651-A89C-44A8-84EB-7EAA746807D8}"/>
    <dgm:cxn modelId="{2266122A-2ECB-4AD2-B960-75D4A66E3603}" type="presOf" srcId="{409FB61E-7F20-4D1A-8870-BA543E696809}" destId="{C7610E46-3EB5-4E67-83F0-EB0486B3CD60}" srcOrd="0" destOrd="0" presId="urn:microsoft.com/office/officeart/2005/8/layout/vList2"/>
    <dgm:cxn modelId="{9F7A1A2F-A518-42BB-95BE-24AC1DB64784}" type="presOf" srcId="{B234EF31-2174-43D1-9F10-10B2A62E37BD}" destId="{0A5B30CE-CD5D-4DC6-BDF1-0B29A29417EC}" srcOrd="0" destOrd="0" presId="urn:microsoft.com/office/officeart/2005/8/layout/vList2"/>
    <dgm:cxn modelId="{19013435-8D14-46B2-A53B-55801EDA86E5}" type="presOf" srcId="{F049F019-1E2C-453C-B14C-D49364DFE872}" destId="{59EE8F8C-8FA4-4438-AEAB-BA2179DFD9C3}" srcOrd="0" destOrd="0" presId="urn:microsoft.com/office/officeart/2005/8/layout/vList2"/>
    <dgm:cxn modelId="{1898B067-D8C0-479B-9947-7A72169E062A}" srcId="{EBC60930-4AB0-498B-B9CB-6D572B0EF918}" destId="{409FB61E-7F20-4D1A-8870-BA543E696809}" srcOrd="4" destOrd="0" parTransId="{CBB9A168-5DF8-4A85-8CC1-8EDEC25A0ADE}" sibTransId="{AABD05A0-BDAB-45A3-A29C-CCE6FF724187}"/>
    <dgm:cxn modelId="{A7F0D14E-0DCF-4F28-A4E8-80D92A8E9C6D}" srcId="{EBC60930-4AB0-498B-B9CB-6D572B0EF918}" destId="{5CCCC41A-A569-4B28-9BFA-6EE06BFF3A97}" srcOrd="2" destOrd="0" parTransId="{E0951AC3-47D8-4959-AAD7-0F2582B9C2F1}" sibTransId="{2E9064CE-0A84-42A6-9E1A-E8568A5D0FD1}"/>
    <dgm:cxn modelId="{1B8FB7BD-E0F9-4214-95BD-A5C3AA7F60C0}" type="presOf" srcId="{EBC60930-4AB0-498B-B9CB-6D572B0EF918}" destId="{957CCBE8-5814-4605-A2ED-44F6A06ADDB4}" srcOrd="0" destOrd="0" presId="urn:microsoft.com/office/officeart/2005/8/layout/vList2"/>
    <dgm:cxn modelId="{003571D4-9829-4D9E-BCAA-77FD7CA41D05}" type="presOf" srcId="{5CCCC41A-A569-4B28-9BFA-6EE06BFF3A97}" destId="{D639D96F-905D-4033-8492-5CE0FEB7C7FE}" srcOrd="0" destOrd="0" presId="urn:microsoft.com/office/officeart/2005/8/layout/vList2"/>
    <dgm:cxn modelId="{CABAA2DD-5064-45FB-8D1E-C52A47D0B3A3}" type="presOf" srcId="{D2E713F2-D164-4797-96EF-2C4B4C48310D}" destId="{0FCF5FB5-9A98-4C84-9C67-E43BD5C95B06}" srcOrd="0" destOrd="0" presId="urn:microsoft.com/office/officeart/2005/8/layout/vList2"/>
    <dgm:cxn modelId="{990480F0-801F-4036-86FB-366946E0D6CD}" srcId="{EBC60930-4AB0-498B-B9CB-6D572B0EF918}" destId="{F049F019-1E2C-453C-B14C-D49364DFE872}" srcOrd="0" destOrd="0" parTransId="{D3D2FAE5-C9DF-4A79-AEC6-7ABA638B98A8}" sibTransId="{6AC6AF2D-ED11-45F9-94CA-D62457705B7F}"/>
    <dgm:cxn modelId="{BE3569FC-E2B4-4E2D-9A89-669BD75B747D}" srcId="{EBC60930-4AB0-498B-B9CB-6D572B0EF918}" destId="{D2E713F2-D164-4797-96EF-2C4B4C48310D}" srcOrd="3" destOrd="0" parTransId="{F7ABAECF-569F-4C20-999D-8BB58177757C}" sibTransId="{3A57CC80-F580-4291-8DC0-CAE68598FFE3}"/>
    <dgm:cxn modelId="{DEFAE265-E266-4FAD-922C-F1A0AD59704D}" type="presParOf" srcId="{957CCBE8-5814-4605-A2ED-44F6A06ADDB4}" destId="{59EE8F8C-8FA4-4438-AEAB-BA2179DFD9C3}" srcOrd="0" destOrd="0" presId="urn:microsoft.com/office/officeart/2005/8/layout/vList2"/>
    <dgm:cxn modelId="{61F2A8A7-72A0-442C-B7BF-0DCFDCF82645}" type="presParOf" srcId="{957CCBE8-5814-4605-A2ED-44F6A06ADDB4}" destId="{71C8DDCC-7972-4276-894A-97FE76F7E373}" srcOrd="1" destOrd="0" presId="urn:microsoft.com/office/officeart/2005/8/layout/vList2"/>
    <dgm:cxn modelId="{21619FFA-1F06-456E-97B3-E9AF31AFC460}" type="presParOf" srcId="{957CCBE8-5814-4605-A2ED-44F6A06ADDB4}" destId="{0A5B30CE-CD5D-4DC6-BDF1-0B29A29417EC}" srcOrd="2" destOrd="0" presId="urn:microsoft.com/office/officeart/2005/8/layout/vList2"/>
    <dgm:cxn modelId="{688AA94F-5DAB-4879-85A4-0F69132C959E}" type="presParOf" srcId="{957CCBE8-5814-4605-A2ED-44F6A06ADDB4}" destId="{A98E302C-1D2B-4314-94C7-826BB0884DB5}" srcOrd="3" destOrd="0" presId="urn:microsoft.com/office/officeart/2005/8/layout/vList2"/>
    <dgm:cxn modelId="{DB58FDB3-DA95-4145-B6AA-6F97D16C6A0C}" type="presParOf" srcId="{957CCBE8-5814-4605-A2ED-44F6A06ADDB4}" destId="{D639D96F-905D-4033-8492-5CE0FEB7C7FE}" srcOrd="4" destOrd="0" presId="urn:microsoft.com/office/officeart/2005/8/layout/vList2"/>
    <dgm:cxn modelId="{4575C9F4-DA4C-4351-9A21-D0B686D75DE4}" type="presParOf" srcId="{957CCBE8-5814-4605-A2ED-44F6A06ADDB4}" destId="{2D321CC3-14FE-4873-9C1F-177FE84EEAE0}" srcOrd="5" destOrd="0" presId="urn:microsoft.com/office/officeart/2005/8/layout/vList2"/>
    <dgm:cxn modelId="{8BCF07AA-D8B1-4362-8743-051D3C3011CE}" type="presParOf" srcId="{957CCBE8-5814-4605-A2ED-44F6A06ADDB4}" destId="{0FCF5FB5-9A98-4C84-9C67-E43BD5C95B06}" srcOrd="6" destOrd="0" presId="urn:microsoft.com/office/officeart/2005/8/layout/vList2"/>
    <dgm:cxn modelId="{85616FBF-0918-4646-B61F-9044B00647C3}" type="presParOf" srcId="{957CCBE8-5814-4605-A2ED-44F6A06ADDB4}" destId="{FF0ECB76-40EE-44D8-8566-F09297B2CF10}" srcOrd="7" destOrd="0" presId="urn:microsoft.com/office/officeart/2005/8/layout/vList2"/>
    <dgm:cxn modelId="{40148CDD-AA26-4818-BE87-3389066E6EBE}" type="presParOf" srcId="{957CCBE8-5814-4605-A2ED-44F6A06ADDB4}" destId="{C7610E46-3EB5-4E67-83F0-EB0486B3CD6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E8F8C-8FA4-4438-AEAB-BA2179DFD9C3}">
      <dsp:nvSpPr>
        <dsp:cNvPr id="0" name=""/>
        <dsp:cNvSpPr/>
      </dsp:nvSpPr>
      <dsp:spPr>
        <a:xfrm>
          <a:off x="0" y="50925"/>
          <a:ext cx="5029199" cy="11747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Lexical flexibility differs significantly between languages.</a:t>
          </a:r>
        </a:p>
      </dsp:txBody>
      <dsp:txXfrm>
        <a:off x="57347" y="108272"/>
        <a:ext cx="4914505" cy="1060059"/>
      </dsp:txXfrm>
    </dsp:sp>
    <dsp:sp modelId="{0A5B30CE-CD5D-4DC6-BDF1-0B29A29417EC}">
      <dsp:nvSpPr>
        <dsp:cNvPr id="0" name=""/>
        <dsp:cNvSpPr/>
      </dsp:nvSpPr>
      <dsp:spPr>
        <a:xfrm>
          <a:off x="0" y="1286158"/>
          <a:ext cx="5029199" cy="1174753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English is consistently flexible, but only marginally.</a:t>
          </a:r>
        </a:p>
      </dsp:txBody>
      <dsp:txXfrm>
        <a:off x="57347" y="1343505"/>
        <a:ext cx="4914505" cy="1060059"/>
      </dsp:txXfrm>
    </dsp:sp>
    <dsp:sp modelId="{D639D96F-905D-4033-8492-5CE0FEB7C7FE}">
      <dsp:nvSpPr>
        <dsp:cNvPr id="0" name=""/>
        <dsp:cNvSpPr/>
      </dsp:nvSpPr>
      <dsp:spPr>
        <a:xfrm>
          <a:off x="0" y="2521391"/>
          <a:ext cx="5029199" cy="117475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Nuuchahnulth is highly flexible, but almost entirely along the noun-verb dimension.</a:t>
          </a:r>
        </a:p>
      </dsp:txBody>
      <dsp:txXfrm>
        <a:off x="57347" y="2578738"/>
        <a:ext cx="4914505" cy="1060059"/>
      </dsp:txXfrm>
    </dsp:sp>
    <dsp:sp modelId="{0FCF5FB5-9A98-4C84-9C67-E43BD5C95B06}">
      <dsp:nvSpPr>
        <dsp:cNvPr id="0" name=""/>
        <dsp:cNvSpPr/>
      </dsp:nvSpPr>
      <dsp:spPr>
        <a:xfrm>
          <a:off x="0" y="3756625"/>
          <a:ext cx="5029199" cy="1174753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most flexible words in Nuuchahnulth are property words.</a:t>
          </a:r>
        </a:p>
      </dsp:txBody>
      <dsp:txXfrm>
        <a:off x="57347" y="3813972"/>
        <a:ext cx="4914505" cy="1060059"/>
      </dsp:txXfrm>
    </dsp:sp>
    <dsp:sp modelId="{C7610E46-3EB5-4E67-83F0-EB0486B3CD60}">
      <dsp:nvSpPr>
        <dsp:cNvPr id="0" name=""/>
        <dsp:cNvSpPr/>
      </dsp:nvSpPr>
      <dsp:spPr>
        <a:xfrm>
          <a:off x="0" y="4991858"/>
          <a:ext cx="5029199" cy="117475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Prototypical uses of words in Nuuchahnulth bear inflectional marking characteristic of their meaning.</a:t>
          </a:r>
        </a:p>
      </dsp:txBody>
      <dsp:txXfrm>
        <a:off x="57347" y="5049205"/>
        <a:ext cx="4914505" cy="1060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BE97E-2195-4E86-9C65-07F36FA6EA3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E8F89-2E11-4E74-B571-26D072912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0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coming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6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[MOTIVATION: These are fun, but why do we care?]</a:t>
            </a:r>
          </a:p>
          <a:p>
            <a:r>
              <a:rPr lang="en-US" dirty="0"/>
              <a:t>Lexical flexibility is viewed as a PROBLEM [show slide title] for theories of parts of speech / lexical categories</a:t>
            </a:r>
          </a:p>
          <a:p>
            <a:r>
              <a:rPr lang="en-US" dirty="0"/>
              <a:t>Lexical categories focus on how we categorize words</a:t>
            </a:r>
          </a:p>
          <a:p>
            <a:r>
              <a:rPr lang="en-US" dirty="0"/>
              <a:t>How do we categorize the words in these examples?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6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verb = past tense marker – ‘woman’ must be a verb</a:t>
            </a:r>
          </a:p>
          <a:p>
            <a:r>
              <a:rPr lang="en-US" dirty="0"/>
              <a:t>noun = definite marker – ‘woman’ must be a noun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76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if you analyze these words as distinct,</a:t>
            </a:r>
          </a:p>
          <a:p>
            <a:r>
              <a:rPr lang="en-US" dirty="0"/>
              <a:t>it’s an interesting question as to why flexibility</a:t>
            </a:r>
          </a:p>
          <a:p>
            <a:r>
              <a:rPr lang="en-US" dirty="0"/>
              <a:t>(or whatever you want to call it) happens at all</a:t>
            </a:r>
          </a:p>
          <a:p>
            <a:endParaRPr lang="en-US" dirty="0"/>
          </a:p>
          <a:p>
            <a:r>
              <a:rPr lang="en-US" dirty="0"/>
              <a:t>If we explain this way, we miss an interesting piece</a:t>
            </a:r>
          </a:p>
          <a:p>
            <a:r>
              <a:rPr lang="en-US" dirty="0"/>
              <a:t>about how language works.</a:t>
            </a:r>
          </a:p>
          <a:p>
            <a:endParaRPr lang="en-US" dirty="0"/>
          </a:p>
          <a:p>
            <a:r>
              <a:rPr lang="en-US" dirty="0"/>
              <a:t>separate words – lexical 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heterosemy</a:t>
            </a:r>
          </a:p>
          <a:p>
            <a:endParaRPr lang="en-US" dirty="0"/>
          </a:p>
          <a:p>
            <a:r>
              <a:rPr lang="en-US" dirty="0" err="1"/>
              <a:t>supercategories</a:t>
            </a: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dirty="0"/>
              <a:t>contentives / flexibles / </a:t>
            </a:r>
            <a:r>
              <a:rPr lang="en-US" dirty="0" err="1"/>
              <a:t>monocategorial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verb / non-verb</a:t>
            </a:r>
          </a:p>
          <a:p>
            <a:pPr marL="171450" indent="-171450">
              <a:buFontTx/>
              <a:buChar char="-"/>
            </a:pPr>
            <a:r>
              <a:rPr lang="en-US" dirty="0"/>
              <a:t>verbs vs. verbo-nominals</a:t>
            </a:r>
          </a:p>
          <a:p>
            <a:pPr marL="0" indent="0">
              <a:buFontTx/>
              <a:buNone/>
            </a:pPr>
            <a:r>
              <a:rPr lang="en-US" b="1" dirty="0"/>
              <a:t>meaning inferred from context</a:t>
            </a:r>
            <a:endParaRPr lang="en-US" b="0" dirty="0"/>
          </a:p>
          <a:p>
            <a:pPr marL="171450" indent="-171450">
              <a:buFontTx/>
              <a:buChar char="-"/>
            </a:pPr>
            <a:r>
              <a:rPr lang="en-US" b="0" dirty="0"/>
              <a:t>doesn’t work for idiosyncratic examples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items in a category should behave roughly the same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 categories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acategorial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precategorial</a:t>
            </a:r>
          </a:p>
          <a:p>
            <a:pPr marL="171450" indent="-171450">
              <a:buFontTx/>
              <a:buChar char="-"/>
            </a:pPr>
            <a:r>
              <a:rPr lang="en-US" dirty="0"/>
              <a:t>underspecified</a:t>
            </a:r>
          </a:p>
          <a:p>
            <a:pPr marL="171450" indent="-171450">
              <a:buFontTx/>
              <a:buChar char="-"/>
            </a:pPr>
            <a:r>
              <a:rPr lang="en-US" dirty="0"/>
              <a:t>vague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Not every language is like Nuuchahnulth</a:t>
            </a:r>
          </a:p>
          <a:p>
            <a:pPr marL="0" indent="0">
              <a:buFontTx/>
              <a:buNone/>
            </a:pPr>
            <a:r>
              <a:rPr lang="en-US" dirty="0"/>
              <a:t>Not every </a:t>
            </a:r>
            <a:r>
              <a:rPr lang="en-US" i="1" dirty="0"/>
              <a:t>word</a:t>
            </a:r>
            <a:r>
              <a:rPr lang="en-US" i="0" dirty="0"/>
              <a:t> in every language is like Nuuchahnulth</a:t>
            </a:r>
          </a:p>
          <a:p>
            <a:pPr marL="0" indent="0">
              <a:buFontTx/>
              <a:buNone/>
            </a:pPr>
            <a:endParaRPr lang="en-US" i="0" dirty="0"/>
          </a:p>
          <a:p>
            <a:pPr marL="0" indent="0">
              <a:buFontTx/>
              <a:buNone/>
            </a:pPr>
            <a:r>
              <a:rPr lang="en-US" i="0" dirty="0"/>
              <a:t>Semantic definitions are wrong</a:t>
            </a:r>
          </a:p>
          <a:p>
            <a:pPr marL="0" indent="0">
              <a:buFontTx/>
              <a:buNone/>
            </a:pPr>
            <a:r>
              <a:rPr lang="en-US" i="0" dirty="0"/>
              <a:t>Noun = person, place, thing, idea</a:t>
            </a:r>
          </a:p>
          <a:p>
            <a:pPr marL="0" indent="0">
              <a:buFontTx/>
              <a:buNone/>
            </a:pPr>
            <a:r>
              <a:rPr lang="en-US" i="0" dirty="0"/>
              <a:t>But it’s a pretty good prototype – it works for most cases. Why?</a:t>
            </a:r>
          </a:p>
          <a:p>
            <a:pPr marL="0" indent="0">
              <a:buFontTx/>
              <a:buNone/>
            </a:pPr>
            <a:endParaRPr lang="en-US" i="0" dirty="0"/>
          </a:p>
          <a:p>
            <a:pPr marL="0" indent="0">
              <a:buFontTx/>
              <a:buNone/>
            </a:pPr>
            <a:r>
              <a:rPr lang="en-US" i="0" dirty="0"/>
              <a:t>You can’t completely deny that there’s something going on</a:t>
            </a:r>
          </a:p>
          <a:p>
            <a:pPr marL="0" indent="0">
              <a:buFontTx/>
              <a:buNone/>
            </a:pPr>
            <a:r>
              <a:rPr lang="en-US" i="0" dirty="0"/>
              <a:t>that underlies the traditional categories of noun, verb, and adjective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09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Recent work in typology and cognitive linguistics suggests a way forward</a:t>
            </a:r>
          </a:p>
          <a:p>
            <a:endParaRPr lang="en-US" dirty="0"/>
          </a:p>
          <a:p>
            <a:r>
              <a:rPr lang="en-US" dirty="0"/>
              <a:t>Several key insights from different functionally-oriented fields come together</a:t>
            </a:r>
          </a:p>
          <a:p>
            <a:r>
              <a:rPr lang="en-US" dirty="0"/>
              <a:t>to give us a potential explanation for lexical flexibility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15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Constructions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solve the selectivity problem</a:t>
            </a:r>
          </a:p>
          <a:p>
            <a:pPr marL="171450" indent="-171450">
              <a:buFontTx/>
              <a:buChar char="-"/>
            </a:pPr>
            <a:r>
              <a:rPr lang="en-US" dirty="0"/>
              <a:t>solve the lumping / splitting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83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Prototypes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solve the lexical unity (one word / multiple word) problem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explain the patterns we do see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N, V, and A are really just people imposing these mental prototypes on grammar.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06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all these insights together, what can we say about lexical flexibility?</a:t>
            </a:r>
          </a:p>
          <a:p>
            <a:endParaRPr lang="en-US" dirty="0"/>
          </a:p>
          <a:p>
            <a:r>
              <a:rPr lang="en-US" dirty="0"/>
              <a:t>In other words: Lexical flexibility is exactly what you’d expect when non-prototypical uses of a word aren’t flagged in any special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94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Deficit approaches: Similar to pro-drop</a:t>
            </a:r>
          </a:p>
          <a:p>
            <a:endParaRPr lang="en-US" dirty="0"/>
          </a:p>
          <a:p>
            <a:r>
              <a:rPr lang="en-US" dirty="0"/>
              <a:t>Flexibility as the norm: Gil’s isolating-</a:t>
            </a:r>
            <a:r>
              <a:rPr lang="en-US" dirty="0" err="1"/>
              <a:t>monocategorial</a:t>
            </a:r>
            <a:r>
              <a:rPr lang="en-US" dirty="0"/>
              <a:t>-</a:t>
            </a:r>
            <a:r>
              <a:rPr lang="en-US" dirty="0" err="1"/>
              <a:t>associationist</a:t>
            </a:r>
            <a:r>
              <a:rPr lang="en-US" dirty="0"/>
              <a:t> language</a:t>
            </a:r>
          </a:p>
          <a:p>
            <a:endParaRPr lang="en-US" dirty="0"/>
          </a:p>
          <a:p>
            <a:r>
              <a:rPr lang="en-US" dirty="0"/>
              <a:t>It wasn’t until later that languages developed specialized machinery for distinguishing</a:t>
            </a:r>
          </a:p>
          <a:p>
            <a:r>
              <a:rPr lang="en-US" dirty="0"/>
              <a:t>different discourse functions in grammar.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38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was a huge century-long debate about flexibility in Yup’ik, and only 12% of roots show flexibility!</a:t>
            </a:r>
          </a:p>
          <a:p>
            <a:endParaRPr lang="en-US" dirty="0"/>
          </a:p>
          <a:p>
            <a:r>
              <a:rPr lang="en-US" dirty="0"/>
              <a:t>Evans &amp; Osada say 52% isn’t enough; the language isn’t flexible.</a:t>
            </a:r>
          </a:p>
          <a:p>
            <a:r>
              <a:rPr lang="en-US" dirty="0"/>
              <a:t>This ignores the behavior of 52% of the lexicon!</a:t>
            </a:r>
          </a:p>
          <a:p>
            <a:endParaRPr lang="en-US" dirty="0"/>
          </a:p>
          <a:p>
            <a:r>
              <a:rPr lang="en-US" dirty="0"/>
              <a:t>Yup’ik: We shouldn’t ignore the 12% just because it’s marginal.</a:t>
            </a:r>
          </a:p>
          <a:p>
            <a:r>
              <a:rPr lang="en-US" dirty="0"/>
              <a:t>That’s still a large percentage!</a:t>
            </a:r>
          </a:p>
          <a:p>
            <a:r>
              <a:rPr lang="en-US" dirty="0"/>
              <a:t>It’s precisely the marginal cases that are the hardest to explain from a functional perspective.</a:t>
            </a:r>
          </a:p>
          <a:p>
            <a:r>
              <a:rPr lang="en-US" dirty="0"/>
              <a:t>At the same time, that’s a disproportionate amount of attention in the literature!</a:t>
            </a:r>
          </a:p>
          <a:p>
            <a:r>
              <a:rPr lang="en-US" dirty="0"/>
              <a:t>Have linguists just paid attention to this where it’s caught their eye?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29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R2: “All words exhibit flexibility if you look at a big enough corpus.”</a:t>
            </a:r>
          </a:p>
          <a:p>
            <a:endParaRPr lang="en-US" dirty="0"/>
          </a:p>
          <a:p>
            <a:r>
              <a:rPr lang="en-US" dirty="0"/>
              <a:t>R3: Are there patterns to which words are more flexible than others?</a:t>
            </a:r>
          </a:p>
          <a:p>
            <a:endParaRPr lang="en-US" dirty="0"/>
          </a:p>
          <a:p>
            <a:r>
              <a:rPr lang="en-US" dirty="0"/>
              <a:t>I’ll make a very tiny foray into answering each of these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parts of speech = lexical categories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71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English: sometimes claimed to be rigid, other times flexible</a:t>
            </a:r>
          </a:p>
          <a:p>
            <a:endParaRPr lang="en-US" dirty="0"/>
          </a:p>
          <a:p>
            <a:r>
              <a:rPr lang="en-US" dirty="0"/>
              <a:t>Nuuchahnulth: one of the most-discussed languages,</a:t>
            </a:r>
          </a:p>
          <a:p>
            <a:r>
              <a:rPr lang="en-US" dirty="0"/>
              <a:t>famously claimed to lack a N-V distinction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flexibility is areal in the Pacific Northwest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like a rite of passage to include these examples in a paper on lexical categories.</a:t>
            </a:r>
          </a:p>
          <a:p>
            <a:r>
              <a:rPr lang="en-US" dirty="0"/>
              <a:t>I was going to be hipster about it and swore I wouldn’t include them.</a:t>
            </a:r>
          </a:p>
          <a:p>
            <a:endParaRPr lang="en-US" dirty="0"/>
          </a:p>
          <a:p>
            <a:r>
              <a:rPr lang="en-US" dirty="0"/>
              <a:t>They’re overdone and trite and don’t contribute anything to the discussion</a:t>
            </a:r>
          </a:p>
          <a:p>
            <a:r>
              <a:rPr lang="en-US" dirty="0"/>
              <a:t>because we don’t know how </a:t>
            </a:r>
            <a:r>
              <a:rPr lang="en-US" i="1" dirty="0"/>
              <a:t>representative</a:t>
            </a:r>
            <a:r>
              <a:rPr lang="en-US" i="0" dirty="0"/>
              <a:t> they are.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turns out they’re incredibly relevant, so I had to include them after all.</a:t>
            </a:r>
          </a:p>
          <a:p>
            <a:r>
              <a:rPr lang="en-US" dirty="0"/>
              <a:t>You’ll understand why in a little 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38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V A = referring construction, predicate construction, modifying 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17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19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i="0" dirty="0"/>
              <a:t>Did this for 100 lexemes of English (randomly chosen from different frequencies),</a:t>
            </a:r>
          </a:p>
          <a:p>
            <a:pPr marL="0" indent="0">
              <a:buFontTx/>
              <a:buNone/>
            </a:pPr>
            <a:r>
              <a:rPr lang="en-US" i="0" dirty="0"/>
              <a:t>and all the lexemes of Nuuchahnulth.</a:t>
            </a:r>
          </a:p>
          <a:p>
            <a:pPr marL="0" indent="0">
              <a:buFontTx/>
              <a:buNone/>
            </a:pPr>
            <a:endParaRPr lang="en-US" i="0" dirty="0"/>
          </a:p>
          <a:p>
            <a:pPr marL="0" indent="0">
              <a:buFontTx/>
              <a:buNone/>
            </a:pPr>
            <a:r>
              <a:rPr lang="en-US" i="0" dirty="0"/>
              <a:t>Annotated 380,000 tokens of English.</a:t>
            </a:r>
          </a:p>
          <a:p>
            <a:pPr marL="0" indent="0">
              <a:buFontTx/>
              <a:buNone/>
            </a:pPr>
            <a:r>
              <a:rPr lang="en-US" i="0" dirty="0"/>
              <a:t>Took about 3 months. (Thanks Tom &amp; George!)</a:t>
            </a:r>
          </a:p>
          <a:p>
            <a:pPr marL="0" indent="0">
              <a:buFontTx/>
              <a:buNone/>
            </a:pPr>
            <a:endParaRPr lang="en-US" i="0" dirty="0"/>
          </a:p>
          <a:p>
            <a:pPr marL="0" indent="0">
              <a:buFontTx/>
              <a:buNone/>
            </a:pPr>
            <a:r>
              <a:rPr lang="en-US" i="0" dirty="0"/>
              <a:t>know: This is the most frequent word in the corpus.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Does not include </a:t>
            </a:r>
            <a:r>
              <a:rPr lang="en-US" i="1" dirty="0"/>
              <a:t>know</a:t>
            </a:r>
            <a:r>
              <a:rPr lang="en-US" i="0" dirty="0"/>
              <a:t> as a discourse marker (</a:t>
            </a:r>
            <a:r>
              <a:rPr lang="en-US" i="1" dirty="0"/>
              <a:t>you know</a:t>
            </a:r>
            <a:r>
              <a:rPr lang="en-US" i="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About 30,000 instances total, only 1/3 of which are lexical</a:t>
            </a:r>
          </a:p>
          <a:p>
            <a:pPr marL="171450" indent="-171450">
              <a:buFontTx/>
              <a:buChar char="-"/>
            </a:pPr>
            <a:endParaRPr lang="en-US" i="0" dirty="0"/>
          </a:p>
          <a:p>
            <a:r>
              <a:rPr lang="en-US" dirty="0"/>
              <a:t>hate: We know that </a:t>
            </a:r>
            <a:r>
              <a:rPr lang="en-US" i="1" dirty="0"/>
              <a:t>hate</a:t>
            </a:r>
            <a:r>
              <a:rPr lang="en-US" i="0" dirty="0"/>
              <a:t> exists as a noun (</a:t>
            </a:r>
            <a:r>
              <a:rPr lang="en-US" i="1" dirty="0"/>
              <a:t>They’ve got some real hate for that candidate.</a:t>
            </a:r>
            <a:r>
              <a:rPr lang="en-US" i="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Even common constructions often don’t appear in big corpora.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A Google Books or Twitter search often confirms that such forms exist.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0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Overall frequencies are much lower (due to the small size of the corpus)</a:t>
            </a:r>
          </a:p>
          <a:p>
            <a:endParaRPr lang="en-US" dirty="0"/>
          </a:p>
          <a:p>
            <a:r>
              <a:rPr lang="en-US" dirty="0"/>
              <a:t>Note: Numerals, quantifiers, and property words are highly flexible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Explained by Thompson’s (1989) study of adjectives</a:t>
            </a:r>
          </a:p>
          <a:p>
            <a:endParaRPr lang="en-US" dirty="0"/>
          </a:p>
          <a:p>
            <a:r>
              <a:rPr lang="en-US" dirty="0"/>
              <a:t>say: One of the most frequent words in the corpus! (just like </a:t>
            </a:r>
            <a:r>
              <a:rPr lang="en-US" i="1" dirty="0"/>
              <a:t>know</a:t>
            </a:r>
            <a:r>
              <a:rPr lang="en-US" i="0" dirty="0"/>
              <a:t> in English)</a:t>
            </a:r>
            <a:endParaRPr lang="en-US" dirty="0"/>
          </a:p>
          <a:p>
            <a:endParaRPr lang="en-US" dirty="0"/>
          </a:p>
          <a:p>
            <a:r>
              <a:rPr lang="en-US" dirty="0"/>
              <a:t>man/person: One of the least flexible words in the corpus!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word is the very example that Swadesh chose to illustrate flexibility!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93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0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man/person: One of the least flexible words in the corpus!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word is the very example that Swadesh chose to illustrate flexibility!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Great examples of why we need better empirical coverage: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we’re making claims unbacked by data!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391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021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55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V A = referring construction, predicate construction, modifying 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56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222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Visually speaking, flexible words sit right in the middle of the triangle.</a:t>
            </a:r>
          </a:p>
          <a:p>
            <a:r>
              <a:rPr lang="en-US" dirty="0"/>
              <a:t>Rigid words sit in the corners.</a:t>
            </a:r>
          </a:p>
          <a:p>
            <a:r>
              <a:rPr lang="en-US" dirty="0"/>
              <a:t>Moderately flexible words sit somewhere along the edges or slightly towards the middle.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098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100-lexeme comparable sample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a lot of zero-flexibility words hiding in the corners.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44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Findings:</a:t>
            </a:r>
          </a:p>
          <a:p>
            <a:pPr marL="171450" indent="-171450">
              <a:buFontTx/>
              <a:buChar char="-"/>
            </a:pPr>
            <a:r>
              <a:rPr lang="en-US" dirty="0"/>
              <a:t>English clusters in the corners, with some shading into the center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English: All three functions are well represented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Nuuchahnulth doesn’t cluster in the corners at all</a:t>
            </a:r>
          </a:p>
          <a:p>
            <a:pPr marL="171450" indent="-171450">
              <a:buFontTx/>
              <a:buChar char="-"/>
            </a:pPr>
            <a:r>
              <a:rPr lang="en-US" dirty="0"/>
              <a:t>Nuuchahnulth: No modification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Nuuchahnulth: Full range of flexibility values along the reference-predication axis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These findings fit most people’s intuitions about these languages: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English is mostly rigid, but most words exhibit a marginal degree of flexibility.</a:t>
            </a:r>
          </a:p>
          <a:p>
            <a:pPr marL="171450" indent="-171450">
              <a:buFontTx/>
              <a:buChar char="-"/>
            </a:pPr>
            <a:r>
              <a:rPr lang="en-US" dirty="0"/>
              <a:t>English words are </a:t>
            </a:r>
            <a:r>
              <a:rPr lang="en-US" i="1" dirty="0"/>
              <a:t>primarily</a:t>
            </a:r>
            <a:r>
              <a:rPr lang="en-US" i="0" dirty="0"/>
              <a:t> but not exclusively associated with one discourse function.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Nuuchahnulth shows a very high degree of noun-verb flexibility, just as the literature suggests.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59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looks mostly the same for Nuuchahnulth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more modifying uses appear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English looks very different – it’s unclear why!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Compared to the last set of plots, our Nuuchahnulth data got more robust, while the English data got less frequent.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 fact that Nuuchahnulth shows such extensive flexibility even within a really small corpus indicates just how flexible the language is!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339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very skewed distributions here are probably a result of the small corpus sizes involved.</a:t>
            </a:r>
          </a:p>
          <a:p>
            <a:endParaRPr lang="en-US" dirty="0"/>
          </a:p>
          <a:p>
            <a:r>
              <a:rPr lang="en-US" dirty="0"/>
              <a:t>There does seem to be a relationship between </a:t>
            </a:r>
            <a:r>
              <a:rPr lang="en-US" i="1" dirty="0"/>
              <a:t>corpus size</a:t>
            </a:r>
            <a:r>
              <a:rPr lang="en-US" i="0" dirty="0"/>
              <a:t> and </a:t>
            </a:r>
            <a:r>
              <a:rPr lang="en-US" i="1" dirty="0"/>
              <a:t>flexibility</a:t>
            </a:r>
            <a:r>
              <a:rPr lang="en-US" i="0" dirty="0"/>
              <a:t>.</a:t>
            </a:r>
          </a:p>
          <a:p>
            <a:r>
              <a:rPr lang="en-US" i="0" dirty="0"/>
              <a:t>There does </a:t>
            </a:r>
            <a:r>
              <a:rPr lang="en-US" i="1" dirty="0"/>
              <a:t>not</a:t>
            </a:r>
            <a:r>
              <a:rPr lang="en-US" i="0" dirty="0"/>
              <a:t> seem to be a relationship between </a:t>
            </a:r>
            <a:r>
              <a:rPr lang="en-US" i="1" dirty="0"/>
              <a:t>frequency</a:t>
            </a:r>
            <a:r>
              <a:rPr lang="en-US" i="0" dirty="0"/>
              <a:t> and flexibility (at least based on my statistical work so far).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099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878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Aspect markers weren’t as common as I would have expected in general.</a:t>
            </a:r>
          </a:p>
          <a:p>
            <a:r>
              <a:rPr lang="en-US" dirty="0"/>
              <a:t>643 of the 1936 attested stems have aspectual markers.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433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expected.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72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expected, some shading towards reference.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0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Derivation implies directionality</a:t>
            </a:r>
          </a:p>
          <a:p>
            <a:r>
              <a:rPr lang="en-US" dirty="0"/>
              <a:t>One form is more “basic” (unmarked)</a:t>
            </a:r>
          </a:p>
          <a:p>
            <a:r>
              <a:rPr lang="en-US" dirty="0"/>
              <a:t>Question: Are flexible words like derived words? Is there directionality?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610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only aspect marker that shows any significant shading towards modification.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723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Generally speaking, if a word has an aspect marker, it’s likely to be more strongly predicative than not.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The presence of </a:t>
            </a:r>
            <a:r>
              <a:rPr lang="en-US" b="0" i="1" dirty="0">
                <a:solidFill>
                  <a:srgbClr val="172B4D"/>
                </a:solidFill>
                <a:effectLst/>
                <a:latin typeface="-apple-system"/>
              </a:rPr>
              <a:t>any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 aspectual marker seems to correlate with an increased likelihood of being used for predication. This is a confirmation of Hopper &amp; Thompson's (1984) hypothesis that lexical items used in their prototypical functions will show the inflectional behaviors typical of that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806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There wasn't sufficient data to answer the RQ, but the reason why is telling.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560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been working on lexical flexibility for almost a decade now (2011, when I joined RS Research Labs).</a:t>
            </a:r>
          </a:p>
          <a:p>
            <a:r>
              <a:rPr lang="en-US" dirty="0"/>
              <a:t>I have yet to encounter a language that doesn’t exhibit flexibility in at least some area of its grammar, to some degree.</a:t>
            </a:r>
          </a:p>
          <a:p>
            <a:r>
              <a:rPr lang="en-US" dirty="0"/>
              <a:t>This work puts some empirical weight behind the idea that flexibility is the natural outcome of the interaction of cognition and grammar.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97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 is idiomatic</a:t>
            </a:r>
          </a:p>
          <a:p>
            <a:r>
              <a:rPr lang="en-US" dirty="0"/>
              <a:t>Why not “climb a mountain”? Or “overcome”? Or “be a mountain”?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22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Meanings of different uses are </a:t>
            </a:r>
            <a:r>
              <a:rPr lang="en-US" i="1" dirty="0"/>
              <a:t>not</a:t>
            </a:r>
            <a:r>
              <a:rPr lang="en-US" i="0" dirty="0"/>
              <a:t> idiosyncratic</a:t>
            </a:r>
          </a:p>
          <a:p>
            <a:r>
              <a:rPr lang="en-US" i="0" dirty="0"/>
              <a:t>They’re entirely predictable for Nuuchahnulth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03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Meanings are predictable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71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93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Idiosyncratic meaning: movie vs. hallucination</a:t>
            </a:r>
          </a:p>
          <a:p>
            <a:r>
              <a:rPr lang="en-US" dirty="0"/>
              <a:t>Why not “watch a play”?</a:t>
            </a:r>
          </a:p>
          <a:p>
            <a:endParaRPr lang="en-US" dirty="0"/>
          </a:p>
          <a:p>
            <a:r>
              <a:rPr lang="en-US" dirty="0"/>
              <a:t>Idiosyncratic meaning: chewing tobacco</a:t>
            </a:r>
          </a:p>
          <a:p>
            <a:r>
              <a:rPr lang="en-US" dirty="0"/>
              <a:t>Why not “thermometer”?</a:t>
            </a:r>
          </a:p>
          <a:p>
            <a:endParaRPr lang="en-US" dirty="0"/>
          </a:p>
          <a:p>
            <a:r>
              <a:rPr lang="en-US" dirty="0"/>
              <a:t>The combination of form + function has to be </a:t>
            </a:r>
            <a:r>
              <a:rPr lang="en-US" i="1" dirty="0"/>
              <a:t>conventionalized</a:t>
            </a:r>
            <a:endParaRPr lang="en-US" i="0" dirty="0"/>
          </a:p>
          <a:p>
            <a:r>
              <a:rPr lang="en-US" i="0" dirty="0"/>
              <a:t>Marianne gives examples of communities down the river from each other (Mohawk)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7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628A-5992-453C-A1B4-4C30E648C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74C12-93DC-4E1C-8543-37E545708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17B5E-3A20-46BD-8384-95B5413A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0FA5-4B48-4964-8DD7-471F5F7249CD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29FD2-0835-4D6A-9020-8FA2A3A1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E77E3-A322-4D08-A4C2-C2B647C9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7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9823-EB3D-4AB0-AA5E-173757DB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62C83-86E4-47F6-B2DD-2EA908936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A731A-BC82-4E90-BEEB-AD26F9E8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A37D-5CA8-4E7E-B0AD-F8D2A4DF6BB6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2E94C-E792-4AE4-8C24-B7E65E75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12138-3FE6-4B3E-BC84-D09D9D27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5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EE65D-03E2-4194-92E7-6244AA72E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D32B9-605D-4003-9516-AE6554FD6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D76C-7B42-41CA-A21C-901C1BF3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044A-3B03-41BF-AED0-E352F30929B1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2389-5BBC-4C2E-A893-8214C568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C7FB2-9BD4-487B-ADBE-87F79E44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5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D700-C901-453E-A670-D2B05CED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C374-8C78-49E3-8355-DE2FC3D4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69E69-E98A-4D5F-ABDE-536ABACA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802F-F936-4383-B19B-41B13A98D7AC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A27BA-2868-41B1-90AB-3DBBE286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A876A-241D-4400-93E2-26BD501C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0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2417-5A22-4A95-8285-0B80B286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1729B-57CD-4281-AA56-714AD095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B50D6-6BF8-4E7E-ACC1-0B4CA95A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A312-735B-4298-817B-2E5F2E005040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0DC58-07B2-4682-A0E9-6CDDB2C5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52EC5-EAEC-44B3-89B0-629AE7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8FD6-2C1E-4A0E-A79A-E5DFBE3F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D1398-3CF7-4AC4-83CB-42AD67C98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56B28-831F-4553-A242-3402FE379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C89D4-1529-4291-BC1E-E2255C91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C3B2-6093-4BCC-A6D5-B07EC2F905B6}" type="datetime1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617E6-CC4F-427C-8CFF-DF30D60C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587CA-3515-45B9-A7B3-AED624E4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9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C062-AAA5-438E-BE34-06525F33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175C-132B-411B-90CD-25A2020A9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15DB6-3772-4A24-BEB5-114CE6299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306A7-5E57-4817-854F-505EACEB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C71ED-216C-480F-A446-9224C5F1F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FB495-C7AB-46B1-BB0F-2CBEDD89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C438-1708-44C8-9689-4047F8491DC8}" type="datetime1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D5D6D-B559-4013-AD07-0DEF7302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F24FB-6B8D-431C-837D-ADB9FCC5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6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8FED-140B-4A8A-94F2-4CE84F60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2B2C8-533A-42D6-A056-D1F65271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9E8E-906F-4DD7-BC67-47742E604B9E}" type="datetime1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10B39-56EC-4245-8AD5-719FD255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1F7A-0FF9-43E0-B643-D4A22D93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9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01B96-7A2E-4C25-A980-BD5B48D9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C389-2CF9-4087-8A63-82E65DA4825D}" type="datetime1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77E5A-D0A5-4225-97D4-7EE0EEA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A544F-FAE4-42EB-9B23-43124D6F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8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958B-E963-4C09-8ED4-BBDAB8A1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7735B-3177-4ECF-B436-4E718A01D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FC33C-A7D2-4E55-B507-CE60E3EE2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E7DDD-DF59-4B67-9956-3003389A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66CA-2410-471D-923C-38FE7EB0D32C}" type="datetime1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31AD7-2A7E-4632-9A49-C1364E29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86633-0F71-4E0E-8F68-EEEE40D0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5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1EFD-D334-4900-AAE9-BF7B3CC6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16786-ADCB-40AE-973A-9047B1AEF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488CB-6112-40A2-B949-92CF3C8C9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B0E8-8DF7-40CC-8A3E-3DD0F8DE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76AF-BAB1-4DEA-B354-47FCAC0149CE}" type="datetime1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076D6-B029-4F27-976B-7B81BFB6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3A085-39EF-4C2B-9820-C2A28146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4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5C6E5-391C-4173-A0CD-359515FF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300D9-C4DE-4CD6-A4D0-2C18DDB08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07049-F8F9-43F9-8251-4432CE97E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Libertine"/>
              </a:defRPr>
            </a:lvl1pPr>
          </a:lstStyle>
          <a:p>
            <a:fld id="{06CC8476-368B-4DB7-866A-045A6E014273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740C9-923D-4AB1-B6ED-B2D208596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Libertine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2B5EC-C0A4-479C-A877-94F8177A0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Libertine"/>
              </a:defRPr>
            </a:lvl1pPr>
          </a:lstStyle>
          <a:p>
            <a:fld id="{0B9D5CC2-D4A6-4DC5-B49B-C10B1A8A2D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Libertine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Libertine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Libertine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Libertine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Libertine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Libertine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nielhieber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cription.digitallinguistics.i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at.digitallinguistics.i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BDF0-9BF2-4B4F-B8E0-D85E98BF0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Lexical flexibility: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Expanding the empirical coverage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F48FB-97D4-4BA1-8986-D53E1DDFF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5390"/>
            <a:ext cx="9144000" cy="1394168"/>
          </a:xfrm>
          <a:noFill/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Daniel W. Hieber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University of California, Santa Barbara</a:t>
            </a:r>
          </a:p>
          <a:p>
            <a:r>
              <a:rPr lang="en-US" b="1" dirty="0">
                <a:hlinkClick r:id="rId4"/>
              </a:rPr>
              <a:t>danielhieber.com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C7A08-C8CC-496F-B44A-400E37976007}"/>
              </a:ext>
            </a:extLst>
          </p:cNvPr>
          <p:cNvSpPr txBox="1"/>
          <p:nvPr/>
        </p:nvSpPr>
        <p:spPr>
          <a:xfrm>
            <a:off x="2878238" y="6488668"/>
            <a:ext cx="643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Linguistics Colloquium, UC Santa Barbara, November 12, 2020</a:t>
            </a:r>
          </a:p>
        </p:txBody>
      </p:sp>
    </p:spTree>
    <p:extLst>
      <p:ext uri="{BB962C8B-B14F-4D97-AF65-F5344CB8AC3E}">
        <p14:creationId xmlns:p14="http://schemas.microsoft.com/office/powerpoint/2010/main" val="3023511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F0CE-DE83-4621-A555-D197635C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Alaskan Yup’ik (Eskimo-Aleut &gt; Yup’ik)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614A2C-1DE1-4BC9-96CC-04C339DFA2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iqa</a:t>
            </a: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‘dirt’; ‘be dirty’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ngtak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‘very’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iqa-ngtak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‘one that is very dirty’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iqa-ngtaq</a:t>
            </a: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‘be very dirty’</a:t>
            </a:r>
          </a:p>
          <a:p>
            <a:pPr marL="457200" indent="-4572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22860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---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tangrr</a:t>
            </a: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‘see’</a:t>
            </a:r>
          </a:p>
          <a:p>
            <a:pPr marL="2286000" indent="-182880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uaq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‘imitation, inauthentic’; ‘pretend to, without serious purpose’</a:t>
            </a:r>
          </a:p>
          <a:p>
            <a:pPr marL="2286000" indent="-228600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22860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tangrr-uaq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‘movie, vision, hallucination’</a:t>
            </a:r>
          </a:p>
          <a:p>
            <a:pPr marL="2286000" indent="-228600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22860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tangrr-uar</a:t>
            </a: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‘hallucinate, watch a movie’</a:t>
            </a:r>
            <a:endParaRPr lang="en-US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674D4-562C-4D97-92B4-2E78E44C93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1828800" indent="-1371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iqeq</a:t>
            </a: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‘corner of mouth’</a:t>
            </a:r>
          </a:p>
          <a:p>
            <a:pPr marL="1828800" indent="-1371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mik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‘thing held in one’s mouth’; ‘to put in one’s mouth’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iq-mik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‘chewing tobacco’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iq-mig</a:t>
            </a: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‘put in one’s mouth’</a:t>
            </a:r>
            <a:endParaRPr lang="en-US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20A9C-D01E-47A9-81FA-15AE0338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724937-9B58-426E-91E0-D7F55A0B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Mithun (2017: 159-160)</a:t>
            </a:r>
          </a:p>
        </p:txBody>
      </p:sp>
    </p:spTree>
    <p:extLst>
      <p:ext uri="{BB962C8B-B14F-4D97-AF65-F5344CB8AC3E}">
        <p14:creationId xmlns:p14="http://schemas.microsoft.com/office/powerpoint/2010/main" val="22182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AAFD7D3-4CF8-48E8-A989-B8077172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“problem” of lexical flexibility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EE2DF-048B-46E4-A48F-7A5AD16C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859E36-63B9-44C8-88E9-A31EC025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5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F02E-2514-4209-8055-234591D9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Tongan (Austronesian &gt; Polynesian)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B9CCC-F0D5-447C-BEC4-8A704674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  <a:tabLst>
                <a:tab pos="1828800" algn="l"/>
                <a:tab pos="2743200" algn="l"/>
                <a:tab pos="3886200" algn="l"/>
                <a:tab pos="54864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na’e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lele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e	kau	</a:t>
            </a:r>
            <a:r>
              <a:rPr lang="es-MX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fefiné</a:t>
            </a:r>
            <a:endParaRPr lang="en-US" b="1" dirty="0">
              <a:solidFill>
                <a:srgbClr val="FF0000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1828800" algn="l"/>
                <a:tab pos="2743200" algn="l"/>
                <a:tab pos="3886200" algn="l"/>
                <a:tab pos="54864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PAST	</a:t>
            </a:r>
            <a:r>
              <a:rPr lang="en-US" b="1" dirty="0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run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SPEC	PL.HUM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woman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.DEF</a:t>
            </a:r>
          </a:p>
          <a:p>
            <a:pPr marL="45720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women were running.’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-457200">
              <a:buNone/>
              <a:tabLst>
                <a:tab pos="1828800" algn="l"/>
                <a:tab pos="3429000" algn="l"/>
                <a:tab pos="4572000" algn="l"/>
                <a:tab pos="5715000" algn="l"/>
                <a:tab pos="7315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na’e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fefine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kotoa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e	kau	</a:t>
            </a:r>
            <a:r>
              <a:rPr lang="es-MX" b="1" dirty="0" err="1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lelé</a:t>
            </a:r>
            <a:endParaRPr lang="en-US" b="1" dirty="0">
              <a:solidFill>
                <a:srgbClr val="00B0F0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1828800" algn="l"/>
                <a:tab pos="3429000" algn="l"/>
                <a:tab pos="4572000" algn="l"/>
                <a:tab pos="5715000" algn="l"/>
                <a:tab pos="73152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PAST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woman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all	SPEC	PL.HUM	</a:t>
            </a:r>
            <a:r>
              <a:rPr lang="en-US" b="1" dirty="0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run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.DEF</a:t>
            </a:r>
          </a:p>
          <a:p>
            <a:pPr marL="45720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ones running were all female.’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6E0DE-F544-49EB-8B81-8BEDE8B7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69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AAFD7D3-4CF8-48E8-A989-B8077172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“problem” of lexical flexibility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F8958D-CF64-45C8-BB60-3374B37D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307135"/>
            <a:ext cx="5306084" cy="5230634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be selective about the criteria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methodological opportunism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treat them as separate words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overlooks a potentially huge portion of the lexicon</a:t>
            </a:r>
          </a:p>
          <a:p>
            <a:pPr lvl="1"/>
            <a:r>
              <a:rPr lang="en-US" sz="2000" i="1" dirty="0">
                <a:solidFill>
                  <a:srgbClr val="000000"/>
                </a:solidFill>
              </a:rPr>
              <a:t>why</a:t>
            </a:r>
            <a:r>
              <a:rPr lang="en-US" sz="2000" dirty="0">
                <a:solidFill>
                  <a:srgbClr val="000000"/>
                </a:solidFill>
              </a:rPr>
              <a:t> are some words flexible (or not)?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create new </a:t>
            </a:r>
            <a:r>
              <a:rPr lang="en-US" sz="2400" dirty="0" err="1">
                <a:solidFill>
                  <a:srgbClr val="000000"/>
                </a:solidFill>
              </a:rPr>
              <a:t>supercategories</a:t>
            </a:r>
            <a:endParaRPr lang="en-US" sz="24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how do you explain the idiosyncratic / non-predictable meanings and gaps?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create new subcategories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why subcategories rather than categories?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where does the splitting stop?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deny the existence of categories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how to explain the prototypical patterns we see?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EE2DF-048B-46E4-A48F-7A5AD16C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0FA1FE-0FBC-437B-B8D4-F5F62C02B9F4}"/>
              </a:ext>
            </a:extLst>
          </p:cNvPr>
          <p:cNvSpPr txBox="1"/>
          <p:nvPr/>
        </p:nvSpPr>
        <p:spPr>
          <a:xfrm>
            <a:off x="6090574" y="340573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Proposed Solutions</a:t>
            </a:r>
          </a:p>
        </p:txBody>
      </p:sp>
    </p:spTree>
    <p:extLst>
      <p:ext uri="{BB962C8B-B14F-4D97-AF65-F5344CB8AC3E}">
        <p14:creationId xmlns:p14="http://schemas.microsoft.com/office/powerpoint/2010/main" val="148573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2B0B3C-7DE4-4E85-9C0A-1CE351B5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 functional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6184-7A9A-4AFC-B837-556BB3B3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000" b="1" dirty="0">
                <a:solidFill>
                  <a:srgbClr val="000000"/>
                </a:solidFill>
              </a:rPr>
              <a:t>Construction Grammar:</a:t>
            </a:r>
            <a:r>
              <a:rPr lang="en-US" sz="2000" dirty="0">
                <a:solidFill>
                  <a:srgbClr val="000000"/>
                </a:solidFill>
              </a:rPr>
              <a:t> Languages don’t have categories; they have </a:t>
            </a:r>
            <a:r>
              <a:rPr lang="en-US" sz="2000" i="1" dirty="0">
                <a:solidFill>
                  <a:srgbClr val="000000"/>
                </a:solidFill>
              </a:rPr>
              <a:t>constructions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7C2EA-95C4-459E-9154-36248958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97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EA8CA-C373-4880-8D74-4C54CE72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Numerals in Russian</a:t>
            </a:r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B6571C-DA57-4750-8745-081082A23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13782" r="1" b="5459"/>
          <a:stretch/>
        </p:blipFill>
        <p:spPr>
          <a:xfrm>
            <a:off x="1158240" y="1906462"/>
            <a:ext cx="9875520" cy="4207128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AA6E4-FDF9-45B4-B259-33242EAC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B9D5CC2-D4A6-4DC5-B49B-C10B1A8A2D9A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457200"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2AE74-F362-4F76-A998-FC110614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Corbett (1978: 359)</a:t>
            </a:r>
          </a:p>
        </p:txBody>
      </p:sp>
    </p:spTree>
    <p:extLst>
      <p:ext uri="{BB962C8B-B14F-4D97-AF65-F5344CB8AC3E}">
        <p14:creationId xmlns:p14="http://schemas.microsoft.com/office/powerpoint/2010/main" val="1981377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7E6EF-5D26-4D78-BEE1-A9E17421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Adjectives &amp; Adverbs in English</a:t>
            </a:r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8456A5-32F8-4706-8DED-CC6EDE6B0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788" b="-1"/>
          <a:stretch/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377D7-EB4D-410D-AD64-FA0B2548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Crystal (1967: 51)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A4D6D-34C4-4CFF-A23E-08A6617E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B9D5CC2-D4A6-4DC5-B49B-C10B1A8A2D9A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457200"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27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2B0B3C-7DE4-4E85-9C0A-1CE351B5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 functional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6184-7A9A-4AFC-B837-556BB3B3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2400"/>
              </a:spcBef>
              <a:buNone/>
              <a:tabLst>
                <a:tab pos="3200400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Construction Grammar:	</a:t>
            </a:r>
            <a:r>
              <a:rPr lang="en-US" sz="2000" dirty="0">
                <a:solidFill>
                  <a:srgbClr val="000000"/>
                </a:solidFill>
              </a:rPr>
              <a:t>Languages don’t have categories; they have </a:t>
            </a:r>
            <a:r>
              <a:rPr lang="en-US" sz="2000" i="1" dirty="0">
                <a:solidFill>
                  <a:srgbClr val="000000"/>
                </a:solidFill>
              </a:rPr>
              <a:t>constructions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marL="3200400" indent="-3200400">
              <a:lnSpc>
                <a:spcPct val="100000"/>
              </a:lnSpc>
              <a:spcBef>
                <a:spcPts val="2400"/>
              </a:spcBef>
              <a:buNone/>
              <a:tabLst>
                <a:tab pos="3200400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Cognitive Linguistics:	</a:t>
            </a:r>
            <a:r>
              <a:rPr lang="en-US" sz="2000" dirty="0">
                <a:solidFill>
                  <a:srgbClr val="000000"/>
                </a:solidFill>
              </a:rPr>
              <a:t>Mental categorization is </a:t>
            </a:r>
            <a:r>
              <a:rPr lang="en-US" sz="2000" i="1" dirty="0">
                <a:solidFill>
                  <a:srgbClr val="000000"/>
                </a:solidFill>
              </a:rPr>
              <a:t>prototypal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7C2EA-95C4-459E-9154-36248958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2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0A5A-093A-4535-864F-D01994FB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in Categorization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EF2C3-B311-4379-AC05-92F2130EC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Highly Prototypical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F0F98-98D3-477B-9BED-EA3D694470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chair</a:t>
            </a:r>
          </a:p>
          <a:p>
            <a:r>
              <a:rPr lang="en-US" dirty="0"/>
              <a:t>sofa</a:t>
            </a:r>
          </a:p>
          <a:p>
            <a:r>
              <a:rPr lang="en-US" dirty="0"/>
              <a:t>couch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dresser</a:t>
            </a:r>
          </a:p>
          <a:p>
            <a:r>
              <a:rPr lang="en-US" dirty="0"/>
              <a:t>coffee table</a:t>
            </a:r>
          </a:p>
          <a:p>
            <a:r>
              <a:rPr lang="en-US" dirty="0"/>
              <a:t>desk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D0C890-1847-4E4D-BAA6-267165588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Less Prototypical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49FD3F-E449-47F3-8E38-8ED7A2B5CF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lamp</a:t>
            </a:r>
          </a:p>
          <a:p>
            <a:r>
              <a:rPr lang="en-US" dirty="0"/>
              <a:t>piano</a:t>
            </a:r>
          </a:p>
          <a:p>
            <a:r>
              <a:rPr lang="en-US" dirty="0"/>
              <a:t>mirror</a:t>
            </a:r>
          </a:p>
          <a:p>
            <a:r>
              <a:rPr lang="en-US" dirty="0"/>
              <a:t>television</a:t>
            </a:r>
          </a:p>
          <a:p>
            <a:r>
              <a:rPr lang="en-US" dirty="0"/>
              <a:t>stove</a:t>
            </a:r>
          </a:p>
          <a:p>
            <a:r>
              <a:rPr lang="en-US" dirty="0"/>
              <a:t>ashtray</a:t>
            </a:r>
          </a:p>
          <a:p>
            <a:r>
              <a:rPr lang="en-US" dirty="0"/>
              <a:t>telephone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E036C-0FDF-4878-9F18-A2275390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0E5D23C-358C-4383-8F9C-45B8B144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Rosch (1975: 229)</a:t>
            </a:r>
          </a:p>
        </p:txBody>
      </p:sp>
    </p:spTree>
    <p:extLst>
      <p:ext uri="{BB962C8B-B14F-4D97-AF65-F5344CB8AC3E}">
        <p14:creationId xmlns:p14="http://schemas.microsoft.com/office/powerpoint/2010/main" val="1067063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EDFB-1196-4072-ACB0-E1EBDC9E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Effects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A3186F-55D4-42E6-AEF2-DE7300C0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prototypical members are consistently rated as good examples of the category</a:t>
            </a:r>
          </a:p>
          <a:p>
            <a:r>
              <a:rPr lang="en-US" dirty="0"/>
              <a:t>prototypical members are listed first</a:t>
            </a:r>
          </a:p>
          <a:p>
            <a:r>
              <a:rPr lang="en-US" dirty="0"/>
              <a:t>prototypical members are listed more frequently</a:t>
            </a:r>
          </a:p>
          <a:p>
            <a:r>
              <a:rPr lang="en-US" dirty="0"/>
              <a:t>prototypical members are identified more quickly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DD8D5-350B-409A-968E-642A9BFE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1A66916-B559-486A-9177-0852742C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Taylor (2003: 46-47), summarizing Rosch’s research</a:t>
            </a:r>
          </a:p>
        </p:txBody>
      </p:sp>
    </p:spTree>
    <p:extLst>
      <p:ext uri="{BB962C8B-B14F-4D97-AF65-F5344CB8AC3E}">
        <p14:creationId xmlns:p14="http://schemas.microsoft.com/office/powerpoint/2010/main" val="181231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F15C1B-7A06-43DD-9856-26230B9B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Lexical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ABFB-FBBC-445A-A01B-E068BE27E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</a:rPr>
              <a:t>The use of a word in more than one discourse function (reference, predication, modification) with no overt derivational morphology.</a:t>
            </a:r>
          </a:p>
          <a:p>
            <a:pPr marL="0" indent="0" algn="ctr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</a:rPr>
              <a:t>In other words …</a:t>
            </a:r>
          </a:p>
          <a:p>
            <a:pPr marL="0" indent="0" algn="ctr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</a:rPr>
              <a:t>The use of the same word for more than one part of speech (noun, verb, adjective).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</a:rPr>
              <a:t>(bad definition)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9F326-F945-4F96-864E-9C567476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6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2B0B3C-7DE4-4E85-9C0A-1CE351B5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 functional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6184-7A9A-4AFC-B837-556BB3B3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400"/>
              </a:spcBef>
              <a:buNone/>
              <a:tabLst>
                <a:tab pos="3200400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Construction Grammar:	</a:t>
            </a:r>
            <a:r>
              <a:rPr lang="en-US" sz="2000" dirty="0">
                <a:solidFill>
                  <a:srgbClr val="000000"/>
                </a:solidFill>
              </a:rPr>
              <a:t>Languages don’t have categories; they have </a:t>
            </a:r>
            <a:r>
              <a:rPr lang="en-US" sz="2000" i="1" dirty="0">
                <a:solidFill>
                  <a:srgbClr val="000000"/>
                </a:solidFill>
              </a:rPr>
              <a:t>constructions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marL="3200400" indent="-3200400">
              <a:lnSpc>
                <a:spcPct val="100000"/>
              </a:lnSpc>
              <a:spcBef>
                <a:spcPts val="2400"/>
              </a:spcBef>
              <a:buNone/>
              <a:tabLst>
                <a:tab pos="3200400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Cognitive Linguistics:	</a:t>
            </a:r>
            <a:r>
              <a:rPr lang="en-US" sz="2000" dirty="0">
                <a:solidFill>
                  <a:srgbClr val="000000"/>
                </a:solidFill>
              </a:rPr>
              <a:t>Mental categorization is </a:t>
            </a:r>
            <a:r>
              <a:rPr lang="en-US" sz="2000" i="1" dirty="0">
                <a:solidFill>
                  <a:srgbClr val="000000"/>
                </a:solidFill>
              </a:rPr>
              <a:t>prototypal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marL="320040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  <a:tabLst>
                <a:tab pos="32004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The meanings and functions of words are also prototypal.</a:t>
            </a:r>
          </a:p>
          <a:p>
            <a:pPr marL="3200400" indent="-3200400">
              <a:lnSpc>
                <a:spcPct val="100000"/>
              </a:lnSpc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Typology:</a:t>
            </a:r>
            <a:r>
              <a:rPr lang="en-US" sz="2000" dirty="0">
                <a:solidFill>
                  <a:srgbClr val="000000"/>
                </a:solidFill>
              </a:rPr>
              <a:t>	The uses of words in different functions are constrained by </a:t>
            </a:r>
            <a:r>
              <a:rPr lang="en-US" sz="2000" i="1" dirty="0">
                <a:solidFill>
                  <a:srgbClr val="000000"/>
                </a:solidFill>
              </a:rPr>
              <a:t>universals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7C2EA-95C4-459E-9154-36248958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3474-EDF2-4307-8755-235F2A42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Typological Markedness </a:t>
            </a:r>
            <a:r>
              <a:rPr lang="en-US" sz="3200" dirty="0"/>
              <a:t>(Croft)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EAE5977-D26E-469E-BF68-2CC52C045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699534"/>
              </p:ext>
            </p:extLst>
          </p:nvPr>
        </p:nvGraphicFramePr>
        <p:xfrm>
          <a:off x="1193800" y="3032919"/>
          <a:ext cx="98044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61620306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211987581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41909568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318247675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416332511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000" dirty="0">
                        <a:latin typeface="LinLibertine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7527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nLibertine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08498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2000" b="1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6976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b="1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665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b="1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511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2E876-6E72-46A0-92AB-641CE4A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1E93-03FC-4FB4-83FA-43F77B061013}"/>
              </a:ext>
            </a:extLst>
          </p:cNvPr>
          <p:cNvSpPr txBox="1"/>
          <p:nvPr/>
        </p:nvSpPr>
        <p:spPr>
          <a:xfrm>
            <a:off x="1193800" y="1690688"/>
            <a:ext cx="980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LinLibertine"/>
              </a:rPr>
              <a:t>Parts of speech emerge from  the way that speakers use object, action, and property words for different functions in discourse (reference, predication, and modification).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130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3474-EDF2-4307-8755-235F2A42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Typological Markedness </a:t>
            </a:r>
            <a:r>
              <a:rPr lang="en-US" sz="3200" dirty="0"/>
              <a:t>(Croft)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EAE5977-D26E-469E-BF68-2CC52C045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646817"/>
              </p:ext>
            </p:extLst>
          </p:nvPr>
        </p:nvGraphicFramePr>
        <p:xfrm>
          <a:off x="1193800" y="3032919"/>
          <a:ext cx="98044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61620306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211987581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41909568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318247675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416332511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000" dirty="0">
                        <a:latin typeface="LinLibertine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7527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08498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6976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665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511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2E876-6E72-46A0-92AB-641CE4A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1E93-03FC-4FB4-83FA-43F77B061013}"/>
              </a:ext>
            </a:extLst>
          </p:cNvPr>
          <p:cNvSpPr txBox="1"/>
          <p:nvPr/>
        </p:nvSpPr>
        <p:spPr>
          <a:xfrm>
            <a:off x="1193800" y="1690688"/>
            <a:ext cx="980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LinLibertine"/>
              </a:rPr>
              <a:t>Parts of speech emerge from  the way that speakers use object, action, and property words for different functions in discourse (reference, predication, and modification).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2594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3474-EDF2-4307-8755-235F2A42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Typological Markedness </a:t>
            </a:r>
            <a:r>
              <a:rPr lang="en-US" sz="3200" dirty="0"/>
              <a:t>(Croft)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EAE5977-D26E-469E-BF68-2CC52C045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666781"/>
              </p:ext>
            </p:extLst>
          </p:nvPr>
        </p:nvGraphicFramePr>
        <p:xfrm>
          <a:off x="1193800" y="3032919"/>
          <a:ext cx="98044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61620306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211987581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41909568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318247675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416332511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000" dirty="0">
                        <a:latin typeface="LinLibertine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FUNCTION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7527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nLibertine"/>
                        </a:rPr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nLibertine"/>
                        </a:rPr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nLibertine"/>
                        </a:rPr>
                        <a:t>modification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08498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6976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665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511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2E876-6E72-46A0-92AB-641CE4A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1E93-03FC-4FB4-83FA-43F77B061013}"/>
              </a:ext>
            </a:extLst>
          </p:cNvPr>
          <p:cNvSpPr txBox="1"/>
          <p:nvPr/>
        </p:nvSpPr>
        <p:spPr>
          <a:xfrm>
            <a:off x="1193800" y="1690688"/>
            <a:ext cx="980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LinLibertine"/>
              </a:rPr>
              <a:t>Parts of speech emerge from  the way that speakers use object, action, and property words for different functions in discourse (reference, predication, and modification).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9353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3474-EDF2-4307-8755-235F2A42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Typological Markedness </a:t>
            </a:r>
            <a:r>
              <a:rPr lang="en-US" sz="3200" dirty="0"/>
              <a:t>(Croft)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EAE5977-D26E-469E-BF68-2CC52C045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640136"/>
              </p:ext>
            </p:extLst>
          </p:nvPr>
        </p:nvGraphicFramePr>
        <p:xfrm>
          <a:off x="1193800" y="3032919"/>
          <a:ext cx="98044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61620306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211987581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41909568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318247675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416332511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000" dirty="0">
                        <a:latin typeface="LinLibertine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FUNCTION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7527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nLibertine"/>
                        </a:rPr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nLibertine"/>
                        </a:rPr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nLibertine"/>
                        </a:rPr>
                        <a:t>modification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08498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prototypical noun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6976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prototypical verb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4665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prototypical adjective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511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2E876-6E72-46A0-92AB-641CE4A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1E93-03FC-4FB4-83FA-43F77B061013}"/>
              </a:ext>
            </a:extLst>
          </p:cNvPr>
          <p:cNvSpPr txBox="1"/>
          <p:nvPr/>
        </p:nvSpPr>
        <p:spPr>
          <a:xfrm>
            <a:off x="1193800" y="1690688"/>
            <a:ext cx="980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LinLibertine"/>
              </a:rPr>
              <a:t>Parts of speech emerge from  the way that speakers use object, action, and property words for different functions in discourse (reference, predication, and modification).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9752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3474-EDF2-4307-8755-235F2A42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Typological Markedness </a:t>
            </a:r>
            <a:r>
              <a:rPr lang="en-US" sz="3200" dirty="0"/>
              <a:t>(Croft)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EAE5977-D26E-469E-BF68-2CC52C045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236332"/>
              </p:ext>
            </p:extLst>
          </p:nvPr>
        </p:nvGraphicFramePr>
        <p:xfrm>
          <a:off x="1193800" y="2438400"/>
          <a:ext cx="1062736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61620306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2119875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419095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1824767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16332511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000" dirty="0">
                        <a:latin typeface="LinLibertine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FUNCTION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7527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nLibertine"/>
                        </a:rPr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nLibertine"/>
                        </a:rPr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nLibertine"/>
                        </a:rPr>
                        <a:t>modification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08498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prototypical noun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predicate 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noun-noun modification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6976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infinitive</a:t>
                      </a:r>
                    </a:p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gerund</a:t>
                      </a:r>
                    </a:p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action 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prototypical verb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participle</a:t>
                      </a:r>
                    </a:p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relative clause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4665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abstract noun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predicate adjective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prototypical adjective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511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2E876-6E72-46A0-92AB-641CE4A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81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3474-EDF2-4307-8755-235F2A42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Typological Markedness </a:t>
            </a:r>
            <a:r>
              <a:rPr lang="en-US" sz="3200" dirty="0"/>
              <a:t>(Croft)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EAE5977-D26E-469E-BF68-2CC52C045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174825"/>
              </p:ext>
            </p:extLst>
          </p:nvPr>
        </p:nvGraphicFramePr>
        <p:xfrm>
          <a:off x="1193800" y="2438400"/>
          <a:ext cx="1062736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61620306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2119875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419095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1824767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16332511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FUNCTION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7527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modification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08498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prototypical noun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predicate nominal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noun-noun modification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6976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infinitive</a:t>
                      </a:r>
                    </a:p>
                    <a:p>
                      <a:pPr algn="ctr"/>
                      <a:r>
                        <a:rPr lang="en-US" sz="2000" dirty="0"/>
                        <a:t>gerund</a:t>
                      </a:r>
                    </a:p>
                    <a:p>
                      <a:pPr algn="ctr"/>
                      <a:r>
                        <a:rPr lang="en-US" sz="2000" dirty="0"/>
                        <a:t>action nominal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prototypical verb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participle</a:t>
                      </a:r>
                    </a:p>
                    <a:p>
                      <a:pPr algn="ctr"/>
                      <a:r>
                        <a:rPr lang="en-US" sz="2000" dirty="0"/>
                        <a:t>relative clause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665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abstract noun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predicate adjective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prototypical adjective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511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2E876-6E72-46A0-92AB-641CE4A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7748E-E556-45EE-A9FC-89C24D4D39A6}"/>
              </a:ext>
            </a:extLst>
          </p:cNvPr>
          <p:cNvSpPr txBox="1"/>
          <p:nvPr/>
        </p:nvSpPr>
        <p:spPr>
          <a:xfrm>
            <a:off x="2520950" y="5384800"/>
            <a:ext cx="7150100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These non-prototypical uses tend to have special markers for these functions!</a:t>
            </a:r>
          </a:p>
        </p:txBody>
      </p:sp>
    </p:spTree>
    <p:extLst>
      <p:ext uri="{BB962C8B-B14F-4D97-AF65-F5344CB8AC3E}">
        <p14:creationId xmlns:p14="http://schemas.microsoft.com/office/powerpoint/2010/main" val="72632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AFDD-A333-4A62-B9A6-E93C6AC1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Typological Markedness </a:t>
            </a:r>
            <a:r>
              <a:rPr lang="en-US" sz="3200" dirty="0"/>
              <a:t>(Croft)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692B-7C51-4F28-A186-03A214C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/>
              <a:t>Non-prototypical uses of words are marked: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morphologically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behaviorally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frequentially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semantically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73871-DA42-4009-87C1-BFE9DC70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5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AFDD-A333-4A62-B9A6-E93C6AC1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Typological Markedness </a:t>
            </a:r>
            <a:r>
              <a:rPr lang="en-US" sz="3200" dirty="0"/>
              <a:t>(Croft)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692B-7C51-4F28-A186-03A214C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/>
              <a:t>Non-prototypical uses of words are </a:t>
            </a:r>
            <a:r>
              <a:rPr lang="en-US" strike="sngStrike" dirty="0"/>
              <a:t>marked</a:t>
            </a:r>
            <a:r>
              <a:rPr lang="en-US" dirty="0"/>
              <a:t> </a:t>
            </a:r>
            <a:r>
              <a:rPr lang="en-US" b="1" i="1" dirty="0"/>
              <a:t>at least as marked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morphologically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behaviorally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frequentially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semantically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b="1" dirty="0"/>
              <a:t>Stronger Claim:</a:t>
            </a:r>
            <a:r>
              <a:rPr lang="en-US" dirty="0"/>
              <a:t> Non-prototypical uses of words are </a:t>
            </a:r>
            <a:r>
              <a:rPr lang="en-US" i="1" dirty="0"/>
              <a:t>always</a:t>
            </a:r>
            <a:r>
              <a:rPr lang="en-US" dirty="0"/>
              <a:t> marked in at least one of these ways, and perhaps always semantically.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73871-DA42-4009-87C1-BFE9DC70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13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EBC869-2735-41B9-8276-1D86920A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Lexical flexibility: A functional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1A57-6591-4FC3-80F7-BFAFE5821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37" y="2371725"/>
            <a:ext cx="6955124" cy="3038475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Lexical flexibility is the natural and expected result of the fact that these non-prototypical uses are </a:t>
            </a:r>
            <a:r>
              <a:rPr lang="en-US" i="1" dirty="0">
                <a:solidFill>
                  <a:srgbClr val="FFFFFF"/>
                </a:solidFill>
              </a:rPr>
              <a:t>not</a:t>
            </a:r>
            <a:r>
              <a:rPr lang="en-US" dirty="0">
                <a:solidFill>
                  <a:srgbClr val="FFFFFF"/>
                </a:solidFill>
              </a:rPr>
              <a:t> always morphologically marked, even when they are marked in other ways.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Lexical flexibility is not so much a problem as a </a:t>
            </a:r>
            <a:r>
              <a:rPr lang="en-US" i="1" dirty="0">
                <a:solidFill>
                  <a:srgbClr val="FFFFFF"/>
                </a:solidFill>
              </a:rPr>
              <a:t>design feature of language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E477C-D5DD-44CE-B735-6DF553B5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73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33B4-086F-4755-9499-60A089C6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(Indo-European &gt; Germanic)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445A-2153-4434-BAFB-86946A8B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And the spots of 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paint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would change every hundred degrees.</a:t>
            </a:r>
          </a:p>
          <a:p>
            <a:pPr marL="457200" indent="-45720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-457200">
              <a:buNone/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	One story does come to mind though where you 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painted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the foundation coating on the house and got tar all over you.</a:t>
            </a:r>
          </a:p>
          <a:p>
            <a:pPr marL="457200" indent="-457200">
              <a:buNone/>
            </a:pPr>
            <a:endParaRPr lang="en-US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-457200">
              <a:buNone/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And it happened to be one of the rare 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paint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jobs.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C9F37-74D5-4EB2-A240-E1F84111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5E48-F2F8-409E-BE02-99CA6364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5000" y="6356350"/>
            <a:ext cx="5842000" cy="365125"/>
          </a:xfrm>
        </p:spPr>
        <p:txBody>
          <a:bodyPr/>
          <a:lstStyle/>
          <a:p>
            <a:r>
              <a:rPr lang="en-US" dirty="0"/>
              <a:t>Open American National Corpus: </a:t>
            </a:r>
            <a:r>
              <a:rPr lang="en-US" dirty="0" err="1"/>
              <a:t>FrancisClem</a:t>
            </a:r>
            <a:r>
              <a:rPr lang="en-US" dirty="0"/>
              <a:t>; </a:t>
            </a:r>
            <a:r>
              <a:rPr lang="en-US" dirty="0" err="1"/>
              <a:t>BorelRaymondHydellII</a:t>
            </a:r>
            <a:r>
              <a:rPr lang="en-US" dirty="0"/>
              <a:t>; sw2236</a:t>
            </a:r>
          </a:p>
        </p:txBody>
      </p:sp>
    </p:spTree>
    <p:extLst>
      <p:ext uri="{BB962C8B-B14F-4D97-AF65-F5344CB8AC3E}">
        <p14:creationId xmlns:p14="http://schemas.microsoft.com/office/powerpoint/2010/main" val="356135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EBC869-2735-41B9-8276-1D86920A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Lexical flexibility: A functional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1A57-6591-4FC3-80F7-BFAFE5821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37" y="2371725"/>
            <a:ext cx="6955124" cy="3038475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 functionalist approach inverts the lexical flexibility question: The interesting question is not why some languages fail to make distinctions in parts of speech (framing it as a deficit), but rather why languages develop specialized constructions for different discourse functions in the first place.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Lexical flexibility exists in the areas where specialization has yet to develop in the grammar. It should be considered the natural state of affairs.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E477C-D5DD-44CE-B735-6DF553B5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06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BD9B4-0553-46E6-A71E-7C82DB55E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Lexical flexibility as an object of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3A0E-8930-4BAF-9799-F9DA034F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Studies treating lexical flexibility as worthy of study in its own right, rather than a problem, are recent.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We know very little about the </a:t>
            </a:r>
            <a:r>
              <a:rPr lang="en-US" i="1" dirty="0">
                <a:solidFill>
                  <a:srgbClr val="000000"/>
                </a:solidFill>
              </a:rPr>
              <a:t>behavior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i="1" dirty="0">
                <a:solidFill>
                  <a:srgbClr val="000000"/>
                </a:solidFill>
              </a:rPr>
              <a:t>extent</a:t>
            </a:r>
            <a:r>
              <a:rPr lang="en-US" dirty="0">
                <a:solidFill>
                  <a:srgbClr val="000000"/>
                </a:solidFill>
              </a:rPr>
              <a:t> of lexical flexibility.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A1097-6CE7-4FB1-9E47-E13C010D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87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8B4C-9CDF-4CDB-8020-A993DB8F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Behavior: Locus of Categoriality (root)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268A-14B1-447B-913B-462E1A58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Central Alaskan Yup’ik (Eskimo-Aleut &gt; Yup’ik)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iqa</a:t>
            </a: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‘dirt’; ‘be dirty’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ngtak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‘very’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iqa-ngtak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‘one that is very dirty’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iqa-ngtaq</a:t>
            </a: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‘be very dirty’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42357-26AE-49FA-A95B-E50872C4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0CBC9-1E58-411B-AC65-B91C272E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Mithun (2017: 159)</a:t>
            </a:r>
          </a:p>
        </p:txBody>
      </p:sp>
    </p:spTree>
    <p:extLst>
      <p:ext uri="{BB962C8B-B14F-4D97-AF65-F5344CB8AC3E}">
        <p14:creationId xmlns:p14="http://schemas.microsoft.com/office/powerpoint/2010/main" val="388685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F138-EB53-4376-BEAF-59F8C6B8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Behavior: Locus of Categoriality (stem)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2D1B4-BD43-4A58-9894-7F81870F2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/>
          <a:lstStyle/>
          <a:p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Coos (Coosan)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B5496-3FC6-4B0B-B8AB-4905D3AF8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tsoːweˣtɬ</a:t>
            </a:r>
            <a:endParaRPr lang="en-US" b="1" dirty="0">
              <a:solidFill>
                <a:srgbClr val="FF0000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‘grease’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n̥-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tsoːʷˣtɬ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-ts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1SG-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grease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-TR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‘I greased it’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E90DE3-D167-4975-80CD-4B8B146CD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384800" cy="368458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tɬʼkwi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ː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‘blanket’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tɬʼkwi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cover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-TR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‘she covered [them] with blankets’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9F766-445A-4BEC-863C-7B7C5C0F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33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CA38A74-7586-460B-B2A4-E0566D02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Frachtenberg (1922: 328-329)</a:t>
            </a:r>
          </a:p>
        </p:txBody>
      </p:sp>
    </p:spTree>
    <p:extLst>
      <p:ext uri="{BB962C8B-B14F-4D97-AF65-F5344CB8AC3E}">
        <p14:creationId xmlns:p14="http://schemas.microsoft.com/office/powerpoint/2010/main" val="201539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331A-DF58-4D3A-BAFE-965D761E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Behavior: Locus of Categoriality (inflected word)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B6B42-A61B-4045-BBC4-C78D3C8A7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Chitimacha (isolate)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9E920-A46C-4475-8452-91979D4143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dzampuyna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dza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-m-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puy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na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thrust-PLACT-HAB-NF.PL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	‘they usually thrust / spear (with it)’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	‘spear’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pamtuyna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pa-m-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tuy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na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ford-PLACT-HAB-NF.PL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	‘they usually cross (it)’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	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‘spear’</a:t>
            </a:r>
            <a:endParaRPr lang="en-US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0C37F-22D1-41E3-84B3-846983B13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Cayuga (Iroquoian)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75649-CAD4-444A-BBFD-E38152821E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o̜tekho̜nyáʔthaʔ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ye-ate-khw-o̜ni-aʔt-haʔ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INDEF.AGT-REFL-meal-make-INSTR-IPFV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	‘one makes a meal with it’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	‘restaurant’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kao̜tanéhkwi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ka-ro̜t-a-nehkwi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NEUT.AGT-log-EP-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haul.IPFV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	‘it hauls logs’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	‘horse’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D84BA-1EDE-476F-9A27-A06BF04D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34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28F31-C5F2-487C-9A24-AF16FD83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Chitimacha: Swadesh (1939); Cayuga: Mithun (2000: 200)</a:t>
            </a:r>
          </a:p>
        </p:txBody>
      </p:sp>
    </p:spTree>
    <p:extLst>
      <p:ext uri="{BB962C8B-B14F-4D97-AF65-F5344CB8AC3E}">
        <p14:creationId xmlns:p14="http://schemas.microsoft.com/office/powerpoint/2010/main" val="250874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BD20A6-D81F-4D87-BEAD-B255C1AF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 of Flexibility: Mundari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BB870E3-7E61-459E-9A23-2B87231F6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763802"/>
              </p:ext>
            </p:extLst>
          </p:nvPr>
        </p:nvGraphicFramePr>
        <p:xfrm>
          <a:off x="3559111" y="2270760"/>
          <a:ext cx="5073778" cy="2316480"/>
        </p:xfrm>
        <a:graphic>
          <a:graphicData uri="http://schemas.openxmlformats.org/drawingml/2006/table">
            <a:tbl>
              <a:tblPr lastRow="1">
                <a:tableStyleId>{9D7B26C5-4107-4FEC-AEDC-1716B250A1EF}</a:tableStyleId>
              </a:tblPr>
              <a:tblGrid>
                <a:gridCol w="2677605">
                  <a:extLst>
                    <a:ext uri="{9D8B030D-6E8A-4147-A177-3AD203B41FA5}">
                      <a16:colId xmlns:a16="http://schemas.microsoft.com/office/drawing/2014/main" val="296559296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1768929501"/>
                    </a:ext>
                  </a:extLst>
                </a:gridCol>
                <a:gridCol w="1190943">
                  <a:extLst>
                    <a:ext uri="{9D8B030D-6E8A-4147-A177-3AD203B41FA5}">
                      <a16:colId xmlns:a16="http://schemas.microsoft.com/office/drawing/2014/main" val="3729115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noun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0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verb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1,099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88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noun and 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1,953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93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3,824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298849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D974-C102-4A8F-8452-D2C0BD0C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35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47C202-6902-4876-8D48-8E92D6FA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Evans &amp; Osada (2005: 383)</a:t>
            </a:r>
          </a:p>
        </p:txBody>
      </p:sp>
    </p:spTree>
    <p:extLst>
      <p:ext uri="{BB962C8B-B14F-4D97-AF65-F5344CB8AC3E}">
        <p14:creationId xmlns:p14="http://schemas.microsoft.com/office/powerpoint/2010/main" val="371666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BD20A6-D81F-4D87-BEAD-B255C1AF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 of Flexibility: Central Alaskan Yup’ik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BB870E3-7E61-459E-9A23-2B87231F6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038877"/>
              </p:ext>
            </p:extLst>
          </p:nvPr>
        </p:nvGraphicFramePr>
        <p:xfrm>
          <a:off x="3559111" y="2270760"/>
          <a:ext cx="3868548" cy="2316480"/>
        </p:xfrm>
        <a:graphic>
          <a:graphicData uri="http://schemas.openxmlformats.org/drawingml/2006/table">
            <a:tbl>
              <a:tblPr lastRow="1">
                <a:tableStyleId>{9D7B26C5-4107-4FEC-AEDC-1716B250A1EF}</a:tableStyleId>
              </a:tblPr>
              <a:tblGrid>
                <a:gridCol w="2677605">
                  <a:extLst>
                    <a:ext uri="{9D8B030D-6E8A-4147-A177-3AD203B41FA5}">
                      <a16:colId xmlns:a16="http://schemas.microsoft.com/office/drawing/2014/main" val="296559296"/>
                    </a:ext>
                  </a:extLst>
                </a:gridCol>
                <a:gridCol w="1190943">
                  <a:extLst>
                    <a:ext uri="{9D8B030D-6E8A-4147-A177-3AD203B41FA5}">
                      <a16:colId xmlns:a16="http://schemas.microsoft.com/office/drawing/2014/main" val="3729115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noun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0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verb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88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noun and 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93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298849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D974-C102-4A8F-8452-D2C0BD0C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36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47C202-6902-4876-8D48-8E92D6FA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Mithun (2017: 163)</a:t>
            </a:r>
          </a:p>
        </p:txBody>
      </p:sp>
    </p:spTree>
    <p:extLst>
      <p:ext uri="{BB962C8B-B14F-4D97-AF65-F5344CB8AC3E}">
        <p14:creationId xmlns:p14="http://schemas.microsoft.com/office/powerpoint/2010/main" val="2804737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BD20A6-D81F-4D87-BEAD-B255C1AF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in Extent of Flexibility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BB870E3-7E61-459E-9A23-2B87231F6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141575"/>
              </p:ext>
            </p:extLst>
          </p:nvPr>
        </p:nvGraphicFramePr>
        <p:xfrm>
          <a:off x="3242310" y="1981200"/>
          <a:ext cx="5707381" cy="2895600"/>
        </p:xfrm>
        <a:graphic>
          <a:graphicData uri="http://schemas.openxmlformats.org/drawingml/2006/table">
            <a:tbl>
              <a:tblPr firstRow="1" lastRow="1">
                <a:tableStyleId>{9D7B26C5-4107-4FEC-AEDC-1716B250A1EF}</a:tableStyleId>
              </a:tblPr>
              <a:tblGrid>
                <a:gridCol w="2677605">
                  <a:extLst>
                    <a:ext uri="{9D8B030D-6E8A-4147-A177-3AD203B41FA5}">
                      <a16:colId xmlns:a16="http://schemas.microsoft.com/office/drawing/2014/main" val="296559296"/>
                    </a:ext>
                  </a:extLst>
                </a:gridCol>
                <a:gridCol w="1727518">
                  <a:extLst>
                    <a:ext uri="{9D8B030D-6E8A-4147-A177-3AD203B41FA5}">
                      <a16:colId xmlns:a16="http://schemas.microsoft.com/office/drawing/2014/main" val="1768929501"/>
                    </a:ext>
                  </a:extLst>
                </a:gridCol>
                <a:gridCol w="1302258">
                  <a:extLst>
                    <a:ext uri="{9D8B030D-6E8A-4147-A177-3AD203B41FA5}">
                      <a16:colId xmlns:a16="http://schemas.microsoft.com/office/drawing/2014/main" val="3729115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Mundari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Yup’ik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5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noun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0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verb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88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noun and 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93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298849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D974-C102-4A8F-8452-D2C0BD0C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37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47C202-6902-4876-8D48-8E92D6FA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7950" y="6356350"/>
            <a:ext cx="4356100" cy="365125"/>
          </a:xfrm>
        </p:spPr>
        <p:txBody>
          <a:bodyPr/>
          <a:lstStyle/>
          <a:p>
            <a:r>
              <a:rPr lang="en-US" dirty="0"/>
              <a:t>Mundari: Evans &amp; Osada (2005: 383); Yup’ik: Mithun (2017: 163)</a:t>
            </a:r>
          </a:p>
        </p:txBody>
      </p:sp>
    </p:spTree>
    <p:extLst>
      <p:ext uri="{BB962C8B-B14F-4D97-AF65-F5344CB8AC3E}">
        <p14:creationId xmlns:p14="http://schemas.microsoft.com/office/powerpoint/2010/main" val="381278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F00A1-0CD2-4F86-AAD9-BD0FE90F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Open Questions on Lexical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948D-DBDD-4E20-9E9D-FF0724AE4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400" dirty="0">
                <a:solidFill>
                  <a:srgbClr val="000000"/>
                </a:solidFill>
              </a:rPr>
              <a:t>Generally how flexible are languages and individual words within them? Just how prevalent is lexical flexibility?</a:t>
            </a:r>
          </a:p>
          <a:p>
            <a:pPr>
              <a:spcBef>
                <a:spcPts val="2400"/>
              </a:spcBef>
            </a:pPr>
            <a:r>
              <a:rPr lang="en-US" sz="2400" dirty="0">
                <a:solidFill>
                  <a:srgbClr val="000000"/>
                </a:solidFill>
              </a:rPr>
              <a:t>Is there a correlation between degree of flexibility for a word and its frequency / corpus dispersion?</a:t>
            </a:r>
          </a:p>
          <a:p>
            <a:pPr>
              <a:spcBef>
                <a:spcPts val="2400"/>
              </a:spcBef>
            </a:pPr>
            <a:r>
              <a:rPr lang="en-US" sz="2400" dirty="0">
                <a:solidFill>
                  <a:srgbClr val="000000"/>
                </a:solidFill>
              </a:rPr>
              <a:t>What are the semantic properties of more or less flexible words?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78E9F-DC4E-4EEC-A421-0B87F30D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38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1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F8C2-EB5C-48E2-9091-75F17CDF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8298-AC0E-48A9-A26A-E41475A2B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English (Indo-European &gt; Germanic)</a:t>
            </a:r>
          </a:p>
          <a:p>
            <a:pPr lvl="1"/>
            <a:r>
              <a:rPr lang="en-US" dirty="0"/>
              <a:t>Open American National Corpus</a:t>
            </a:r>
          </a:p>
          <a:p>
            <a:pPr lvl="1"/>
            <a:r>
              <a:rPr lang="en-US" dirty="0"/>
              <a:t>15 million words total</a:t>
            </a:r>
          </a:p>
          <a:p>
            <a:pPr lvl="1"/>
            <a:r>
              <a:rPr lang="en-US" dirty="0"/>
              <a:t>spoken portion: 3.2 million words (Charlotte + Switchboard)</a:t>
            </a:r>
          </a:p>
          <a:p>
            <a:endParaRPr lang="en-US" dirty="0"/>
          </a:p>
          <a:p>
            <a:r>
              <a:rPr lang="en-US" dirty="0"/>
              <a:t>Nuuchahnulth (Wakashan &gt; Southern Wakashan; Vancouver Island)</a:t>
            </a:r>
          </a:p>
          <a:p>
            <a:pPr lvl="1"/>
            <a:r>
              <a:rPr lang="en-US" dirty="0"/>
              <a:t>George Louie &amp; Caroline Little, with Toshihide Nakayama (UCSB alum)</a:t>
            </a:r>
          </a:p>
          <a:p>
            <a:pPr lvl="1"/>
            <a:r>
              <a:rPr lang="en-US" dirty="0"/>
              <a:t>24 texts, 8,300 words (fully glossed)</a:t>
            </a:r>
          </a:p>
          <a:p>
            <a:pPr lvl="1"/>
            <a:r>
              <a:rPr lang="en-US" dirty="0"/>
              <a:t>All spoken texts: personal narratives, myths, procedural texts</a:t>
            </a:r>
          </a:p>
          <a:p>
            <a:pPr lvl="1"/>
            <a:r>
              <a:rPr lang="en-US" dirty="0"/>
              <a:t>Retyped texts in </a:t>
            </a:r>
            <a:r>
              <a:rPr lang="en-US" dirty="0">
                <a:hlinkClick r:id="rId3"/>
              </a:rPr>
              <a:t>scription</a:t>
            </a:r>
            <a:r>
              <a:rPr lang="en-US" dirty="0"/>
              <a:t> format; parsed into </a:t>
            </a:r>
            <a:r>
              <a:rPr lang="en-US" dirty="0">
                <a:hlinkClick r:id="rId4"/>
              </a:rPr>
              <a:t>DLx format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7765C-346A-44B5-8671-8EA8F4E5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3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4CB9-C96F-4919-BC90-B6CBB2EF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(Indo-European &gt; Germanic)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32D28-F5FC-4370-9790-F3ECFC31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Not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flexibility:</a:t>
            </a:r>
          </a:p>
          <a:p>
            <a:pPr marL="457200" indent="-45720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914400" indent="-914400">
              <a:buNone/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administrat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or</a:t>
            </a:r>
          </a:p>
          <a:p>
            <a:pPr marL="914400" indent="-914400">
              <a:buNone/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administrate</a:t>
            </a:r>
          </a:p>
          <a:p>
            <a:pPr marL="914400" indent="-914400">
              <a:buNone/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administrat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ive</a:t>
            </a:r>
            <a:endParaRPr lang="en-US" b="1" i="1" dirty="0">
              <a:solidFill>
                <a:srgbClr val="FF0000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3E11A-B4D1-45C2-B99F-5325EB8D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</a:t>
            </a:fld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8607EFA-5138-4A39-842C-2C25B25ABADE}"/>
              </a:ext>
            </a:extLst>
          </p:cNvPr>
          <p:cNvSpPr/>
          <p:nvPr/>
        </p:nvSpPr>
        <p:spPr>
          <a:xfrm>
            <a:off x="5156200" y="2768600"/>
            <a:ext cx="4826000" cy="774700"/>
          </a:xfrm>
          <a:prstGeom prst="wedgeRectCallout">
            <a:avLst>
              <a:gd name="adj1" fmla="val -77226"/>
              <a:gd name="adj2" fmla="val 591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Linux Libertine" panose="02000503000000000000" pitchFamily="2" charset="0"/>
                <a:cs typeface="Linux Libertine" panose="02000503000000000000" pitchFamily="2" charset="0"/>
              </a:rPr>
              <a:t>unmarked (“primary” / “basic”) form</a:t>
            </a:r>
          </a:p>
        </p:txBody>
      </p:sp>
    </p:spTree>
    <p:extLst>
      <p:ext uri="{BB962C8B-B14F-4D97-AF65-F5344CB8AC3E}">
        <p14:creationId xmlns:p14="http://schemas.microsoft.com/office/powerpoint/2010/main" val="363351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5AFA-447F-43C9-BF6D-71C4F66B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(In)famous Nuuchahnulth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8D8147-1592-4C99-9745-CF512933EC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  <a:tabLst>
                <a:tab pos="2743200" algn="l"/>
              </a:tabLst>
            </a:pP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qo·ʔas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‑ma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ʔi·ḥ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‑ʔi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-3SG.IND	</a:t>
            </a:r>
            <a:r>
              <a:rPr lang="en-US" b="1" dirty="0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large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-DEF</a:t>
            </a:r>
          </a:p>
          <a:p>
            <a:pPr marL="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large one is a man.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b="1" dirty="0" err="1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ʔi·ḥ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‑ma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ʔo·ʔas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‑ʔi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b="1" dirty="0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large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-3SG.IND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-DEF</a:t>
            </a:r>
          </a:p>
          <a:p>
            <a:pPr marL="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man is large.’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306F1-F861-4910-B4B9-58BA6FC1BE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  <a:tabLst>
                <a:tab pos="2743200" algn="l"/>
              </a:tabLst>
            </a:pPr>
            <a:r>
              <a:rPr lang="en-US" b="1" dirty="0" err="1">
                <a:solidFill>
                  <a:srgbClr val="7030A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mamo·k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‑ma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ʔo·ʔas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‑ʔi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b="1" dirty="0">
                <a:solidFill>
                  <a:srgbClr val="7030A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work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-3SG.IND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-DEF</a:t>
            </a:r>
          </a:p>
          <a:p>
            <a:pPr marL="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man is working.’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ʔo·ʔas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‑ma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mamo·k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‑ʔi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-3SG.IND	</a:t>
            </a:r>
            <a:r>
              <a:rPr lang="en-US" b="1" dirty="0">
                <a:solidFill>
                  <a:srgbClr val="7030A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work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-DEF</a:t>
            </a:r>
          </a:p>
          <a:p>
            <a:pPr marL="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working one is a man.’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643D1-FCD0-46D1-B3F3-728FA889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40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7D4A5-B8F5-4D55-BC32-42F71051701D}"/>
              </a:ext>
            </a:extLst>
          </p:cNvPr>
          <p:cNvCxnSpPr>
            <a:cxnSpLocks/>
          </p:cNvCxnSpPr>
          <p:nvPr/>
        </p:nvCxnSpPr>
        <p:spPr>
          <a:xfrm>
            <a:off x="5702300" y="1690688"/>
            <a:ext cx="0" cy="377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0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70AA-88B4-4CD4-ACFC-191566F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233E-6717-431D-A814-49CF1522D9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times that each lexeme (stem) is used for reference, predication, and modification.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6F17D1-A2BF-4B80-9818-D4F335F2F4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CB917-0D57-4BD4-B2F4-47BD391F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5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33B4-086F-4755-9499-60A089C6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English: </a:t>
            </a:r>
            <a:r>
              <a:rPr lang="en-US" i="1" dirty="0"/>
              <a:t>paint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445A-2153-4434-BAFB-86946A8B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And the spots of 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paint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would change every hundred degrees.</a:t>
            </a:r>
          </a:p>
          <a:p>
            <a:pPr marL="457200" indent="-45720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-457200">
              <a:buNone/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	One story does come to mind though where you 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painted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the foundation coating on the house and got tar all over you.</a:t>
            </a:r>
          </a:p>
          <a:p>
            <a:pPr marL="457200" indent="-457200">
              <a:buNone/>
            </a:pPr>
            <a:endParaRPr lang="en-US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-457200">
              <a:buNone/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And it happened to be one of the rare 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paint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jobs.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C9F37-74D5-4EB2-A240-E1F84111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5E48-F2F8-409E-BE02-99CA6364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5000" y="6356350"/>
            <a:ext cx="5842000" cy="365125"/>
          </a:xfrm>
        </p:spPr>
        <p:txBody>
          <a:bodyPr/>
          <a:lstStyle/>
          <a:p>
            <a:r>
              <a:rPr lang="en-US" dirty="0"/>
              <a:t>Open American National Corpus: </a:t>
            </a:r>
            <a:r>
              <a:rPr lang="en-US" dirty="0" err="1"/>
              <a:t>FrancisClem</a:t>
            </a:r>
            <a:r>
              <a:rPr lang="en-US" dirty="0"/>
              <a:t>; </a:t>
            </a:r>
            <a:r>
              <a:rPr lang="en-US" dirty="0" err="1"/>
              <a:t>BorelRaymondHydellII</a:t>
            </a:r>
            <a:r>
              <a:rPr lang="en-US" dirty="0"/>
              <a:t>; sw2236</a:t>
            </a:r>
          </a:p>
        </p:txBody>
      </p:sp>
    </p:spTree>
    <p:extLst>
      <p:ext uri="{BB962C8B-B14F-4D97-AF65-F5344CB8AC3E}">
        <p14:creationId xmlns:p14="http://schemas.microsoft.com/office/powerpoint/2010/main" val="283858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70AA-88B4-4CD4-ACFC-191566F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233E-6717-431D-A814-49CF1522D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854" y="1825625"/>
            <a:ext cx="50292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times that each lexeme (stem) is used for reference, predication, and modification.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E4FAC6-CF36-48F7-B965-78E33EF5054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24189390"/>
              </p:ext>
            </p:extLst>
          </p:nvPr>
        </p:nvGraphicFramePr>
        <p:xfrm>
          <a:off x="5385054" y="1825625"/>
          <a:ext cx="6451092" cy="74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  <a:gridCol w="1146746">
                  <a:extLst>
                    <a:ext uri="{9D8B030D-6E8A-4147-A177-3AD203B41FA5}">
                      <a16:colId xmlns:a16="http://schemas.microsoft.com/office/drawing/2014/main" val="266435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paint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CB917-0D57-4BD4-B2F4-47BD391F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1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A046-E515-42CF-82A5-0124768E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198564-387C-4F19-94C4-B42829FD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008" y="1681163"/>
            <a:ext cx="5157787" cy="823912"/>
          </a:xfrm>
        </p:spPr>
        <p:txBody>
          <a:bodyPr/>
          <a:lstStyle/>
          <a:p>
            <a:r>
              <a:rPr lang="en-US" dirty="0"/>
              <a:t>Perfectly Flexible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CED500-18C7-4C79-A9EA-00C370DCD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1803" y="1681163"/>
            <a:ext cx="5183188" cy="823912"/>
          </a:xfrm>
        </p:spPr>
        <p:txBody>
          <a:bodyPr/>
          <a:lstStyle/>
          <a:p>
            <a:r>
              <a:rPr lang="en-US" dirty="0"/>
              <a:t>Perfectly Rigid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EFE3A-F00A-458B-B775-E7C14874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C4FD3FAA-DB81-4781-9464-BFA900989C0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3435842"/>
              </p:ext>
            </p:extLst>
          </p:nvPr>
        </p:nvGraphicFramePr>
        <p:xfrm>
          <a:off x="527769" y="2505075"/>
          <a:ext cx="5304346" cy="74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94A7DB9E-EE5E-4352-86B2-6469CCFBC0E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1811445"/>
              </p:ext>
            </p:extLst>
          </p:nvPr>
        </p:nvGraphicFramePr>
        <p:xfrm>
          <a:off x="6359884" y="2505075"/>
          <a:ext cx="5304346" cy="74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</a:tbl>
          </a:graphicData>
        </a:graphic>
      </p:graphicFrame>
      <p:sp>
        <p:nvSpPr>
          <p:cNvPr id="14" name="Callout: Up Arrow 13">
            <a:extLst>
              <a:ext uri="{FF2B5EF4-FFF2-40B4-BE49-F238E27FC236}">
                <a16:creationId xmlns:a16="http://schemas.microsoft.com/office/drawing/2014/main" id="{D068923E-AF20-4B11-9ED8-AB12E902F258}"/>
              </a:ext>
            </a:extLst>
          </p:cNvPr>
          <p:cNvSpPr/>
          <p:nvPr/>
        </p:nvSpPr>
        <p:spPr>
          <a:xfrm>
            <a:off x="1071344" y="3611246"/>
            <a:ext cx="4249114" cy="1879600"/>
          </a:xfrm>
          <a:prstGeom prst="up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uses are evenly distributed</a:t>
            </a:r>
          </a:p>
          <a:p>
            <a:pPr algn="ctr"/>
            <a:r>
              <a:rPr lang="en-US" sz="2400" dirty="0"/>
              <a:t>functions are the most diverse</a:t>
            </a:r>
          </a:p>
        </p:txBody>
      </p:sp>
    </p:spTree>
    <p:extLst>
      <p:ext uri="{BB962C8B-B14F-4D97-AF65-F5344CB8AC3E}">
        <p14:creationId xmlns:p14="http://schemas.microsoft.com/office/powerpoint/2010/main" val="163133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70AA-88B4-4CD4-ACFC-191566F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233E-6717-431D-A814-49CF1522D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854" y="1825625"/>
            <a:ext cx="50292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times that each lexeme (stem) is used for reference, predication, and modification.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how diverse the functions of the lexeme are using a statistical diversity measure (normalized Shannon’s H).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E4FAC6-CF36-48F7-B965-78E33EF5054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85054" y="1825625"/>
          <a:ext cx="6451092" cy="74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  <a:gridCol w="1146746">
                  <a:extLst>
                    <a:ext uri="{9D8B030D-6E8A-4147-A177-3AD203B41FA5}">
                      <a16:colId xmlns:a16="http://schemas.microsoft.com/office/drawing/2014/main" val="266435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paint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CB917-0D57-4BD4-B2F4-47BD391F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4769-0B50-4779-B2E9-CE5DF164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BDF322-723A-4B78-846D-7ACF7F82C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65137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Linux Libertine" panose="02000503000000000000" pitchFamily="2" charset="0"/>
              </a:rPr>
              <a:t>Shannon’s 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59E6CB-4B45-4C13-86EF-F54BE889B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6300"/>
            <a:ext cx="5157787" cy="40433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Originally a measure of entropy (uncertainty / information content)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diversity = uncertainty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Frequently used as a diversity index in ecology.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7B486B-63AF-4874-ADBC-E516B34DB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65137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Linux Libertine" panose="02000503000000000000" pitchFamily="2" charset="0"/>
              </a:rPr>
              <a:t>Shannon’s H Normalized (0 ≤ H ≤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9A143E9-23C8-4E72-A9E3-CF7F4ED19C2D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146301"/>
                <a:ext cx="5183188" cy="13160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Linux Libertine" panose="02000503000000000000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inux Libertine" panose="020005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inux Libertine" panose="02000503000000000000" pitchFamily="2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inux Libertine" panose="02000503000000000000" pitchFamily="2" charset="0"/>
                            </a:rPr>
                            <m:t>𝑟𝑒𝑙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nux Libertine" panose="02000503000000000000" pitchFamily="2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inux Libertine" panose="02000503000000000000" pitchFamily="2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inux Libertine" panose="02000503000000000000" pitchFamily="2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inux Libertine" panose="02000503000000000000" pitchFamily="2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inux Libertine" panose="02000503000000000000" pitchFamily="2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inux Libertine" panose="02000503000000000000" pitchFamily="2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inux Libertine" panose="02000503000000000000" pitchFamily="2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inux Libertine" panose="02000503000000000000" pitchFamily="2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inux Libertine" panose="02000503000000000000" pitchFamily="2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inux Libertine" panose="02000503000000000000" pitchFamily="2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inux Libertine" panose="02000503000000000000" pitchFamily="2" charset="0"/>
                                    </a:rPr>
                                    <m:t>∙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inux Libertine" panose="02000503000000000000" pitchFamily="2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inux Libertine" panose="02000503000000000000" pitchFamily="2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Linux Libertine" panose="02000503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Linux Libertine" panose="02000503000000000000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Linux Libertine" panose="02000503000000000000" pitchFamily="2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</m:nary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inux Libertine" panose="02000503000000000000" pitchFamily="2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inux Libertine" panose="02000503000000000000" pitchFamily="2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inux Libertine" panose="02000503000000000000" pitchFamily="2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Linux Libertine" panose="02000503000000000000" pitchFamily="2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9A143E9-23C8-4E72-A9E3-CF7F4ED19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146301"/>
                <a:ext cx="5183188" cy="13160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6D2A7-A0FC-4F92-9907-23B10407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9C706-8220-428E-A0F9-79D1CB33CECC}"/>
              </a:ext>
            </a:extLst>
          </p:cNvPr>
          <p:cNvSpPr txBox="1"/>
          <p:nvPr/>
        </p:nvSpPr>
        <p:spPr>
          <a:xfrm>
            <a:off x="6194427" y="4013200"/>
            <a:ext cx="5743574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# Shannon’s H for “paint”</a:t>
            </a:r>
          </a:p>
          <a:p>
            <a:pPr marL="0" indent="0">
              <a:buNone/>
            </a:pP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frequencies &lt;- c(131, 139, 47)</a:t>
            </a:r>
          </a:p>
          <a:p>
            <a:pPr marL="0" indent="0">
              <a:buNone/>
            </a:pP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percents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    &lt;- frequencies/sum(frequencies)</a:t>
            </a:r>
          </a:p>
          <a:p>
            <a:pPr marL="0" indent="0">
              <a:buNone/>
            </a:pPr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  <a:cs typeface="Linux Libertine" panose="02000503000000000000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H &lt;- sum(</a:t>
            </a:r>
          </a:p>
          <a:p>
            <a:pPr marL="0" indent="0">
              <a:buNone/>
            </a:pP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 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percents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 * log(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percents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) /</a:t>
            </a:r>
          </a:p>
          <a:p>
            <a:pPr marL="0" indent="0">
              <a:buNone/>
            </a:pP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  log(length(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percents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152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9" grpId="0" build="p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70AA-88B4-4CD4-ACFC-191566F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233E-6717-431D-A814-49CF1522D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854" y="1825625"/>
            <a:ext cx="50292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times that each lexeme (stem) is used for reference, predication, and modification.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how diverse the functions of the lexeme are using a statistical diversity measure (normalized Shannon’s H).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E4FAC6-CF36-48F7-B965-78E33EF5054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1996915"/>
              </p:ext>
            </p:extLst>
          </p:nvPr>
        </p:nvGraphicFramePr>
        <p:xfrm>
          <a:off x="5385054" y="1825625"/>
          <a:ext cx="6451092" cy="74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  <a:gridCol w="1146746">
                  <a:extLst>
                    <a:ext uri="{9D8B030D-6E8A-4147-A177-3AD203B41FA5}">
                      <a16:colId xmlns:a16="http://schemas.microsoft.com/office/drawing/2014/main" val="266435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paint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CB917-0D57-4BD4-B2F4-47BD391F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926CD-0023-4054-A3F3-055431AF50B4}"/>
              </a:ext>
            </a:extLst>
          </p:cNvPr>
          <p:cNvSpPr txBox="1"/>
          <p:nvPr/>
        </p:nvSpPr>
        <p:spPr>
          <a:xfrm>
            <a:off x="6660086" y="3429000"/>
            <a:ext cx="3901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inux Libertine Mono" panose="02000503000000000000" pitchFamily="2" charset="0"/>
                <a:ea typeface="Linux Libertine Mono" panose="02000503000000000000" pitchFamily="2" charset="0"/>
              </a:rPr>
              <a:t>H </a:t>
            </a:r>
            <a:r>
              <a:rPr lang="en-US" sz="3200" b="1" dirty="0">
                <a:latin typeface="Linux Libertine Mono" panose="02000503000000000000" pitchFamily="2" charset="0"/>
                <a:ea typeface="Linux Libertine Mono" panose="02000503000000000000" pitchFamily="2" charset="0"/>
                <a:cs typeface="Linux Libertine" panose="02000503000000000000" pitchFamily="2" charset="0"/>
              </a:rPr>
              <a:t>≈</a:t>
            </a:r>
            <a:r>
              <a:rPr lang="en-US" sz="3200" b="1" dirty="0">
                <a:latin typeface="Linux Libertine Mono" panose="02000503000000000000" pitchFamily="2" charset="0"/>
                <a:ea typeface="Linux Libertine Mono" panose="02000503000000000000" pitchFamily="2" charset="0"/>
              </a:rPr>
              <a:t>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Linux Libertine Mono" panose="02000503000000000000" pitchFamily="2" charset="0"/>
                <a:ea typeface="Linux Libertine Mono" panose="02000503000000000000" pitchFamily="2" charset="0"/>
              </a:rPr>
              <a:t>0.92</a:t>
            </a:r>
          </a:p>
          <a:p>
            <a:pPr algn="ctr"/>
            <a:endParaRPr lang="en-US" sz="3200" dirty="0">
              <a:solidFill>
                <a:srgbClr val="000000"/>
              </a:solidFill>
              <a:ea typeface="Linux Libertine Mono" panose="02000503000000000000" pitchFamily="2" charset="0"/>
            </a:endParaRPr>
          </a:p>
          <a:p>
            <a:pPr algn="ctr"/>
            <a:r>
              <a:rPr lang="en-US" sz="3200" dirty="0">
                <a:solidFill>
                  <a:srgbClr val="000000"/>
                </a:solidFill>
                <a:ea typeface="Linux Libertine Mono" panose="02000503000000000000" pitchFamily="2" charset="0"/>
              </a:rPr>
              <a:t>Very flexible!</a:t>
            </a:r>
            <a:endParaRPr lang="en-US" sz="3200" dirty="0">
              <a:ea typeface="Linux Libertine Mono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9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70AA-88B4-4CD4-ACFC-191566F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233E-6717-431D-A814-49CF1522D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854" y="1825625"/>
            <a:ext cx="50292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times that each lexeme (stem) is used for reference, predication, and modification.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how diverse the functions of the lexeme are using a statistical diversity measure (normalized Shannon’s H).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with other lexemes.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E4FAC6-CF36-48F7-B965-78E33EF5054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9103119"/>
              </p:ext>
            </p:extLst>
          </p:nvPr>
        </p:nvGraphicFramePr>
        <p:xfrm>
          <a:off x="5385054" y="1825625"/>
          <a:ext cx="6451092" cy="44500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  <a:gridCol w="1146746">
                  <a:extLst>
                    <a:ext uri="{9D8B030D-6E8A-4147-A177-3AD203B41FA5}">
                      <a16:colId xmlns:a16="http://schemas.microsoft.com/office/drawing/2014/main" val="266435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paint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study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22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40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545995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⋮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know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4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hate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32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00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way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54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like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29174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CB917-0D57-4BD4-B2F4-47BD391F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06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4CD-0543-439C-A1E4-C1118928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7A1E-CFF1-4505-AF4F-80F3D0285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623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Repeat with other languages.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5EEC6D-030D-4D14-891F-A2C179B4362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89319329"/>
              </p:ext>
            </p:extLst>
          </p:nvPr>
        </p:nvGraphicFramePr>
        <p:xfrm>
          <a:off x="4000500" y="1825625"/>
          <a:ext cx="7454393" cy="44500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356142182"/>
                    </a:ext>
                  </a:extLst>
                </a:gridCol>
                <a:gridCol w="875856">
                  <a:extLst>
                    <a:ext uri="{9D8B030D-6E8A-4147-A177-3AD203B41FA5}">
                      <a16:colId xmlns:a16="http://schemas.microsoft.com/office/drawing/2014/main" val="175837877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98276445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62305932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75711169"/>
                    </a:ext>
                  </a:extLst>
                </a:gridCol>
                <a:gridCol w="1111187">
                  <a:extLst>
                    <a:ext uri="{9D8B030D-6E8A-4147-A177-3AD203B41FA5}">
                      <a16:colId xmlns:a16="http://schemas.microsoft.com/office/drawing/2014/main" val="239188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lexeme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5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hiš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83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muː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94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ʔaƛakʷaɬ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76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ʔuːš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65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c̓awaːk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369109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⋮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309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ḥaw̓iɬ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65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wa</a:t>
                      </a:r>
                      <a:r>
                        <a:rPr lang="en-US" i="1" dirty="0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73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č̓apac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quːʔas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38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wik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252333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1EC9A-EB3C-4478-8AFC-98EC713A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8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24A4-54F6-4329-8788-9C7216F8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Mandinka (Mande &gt; Manding)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4FAA-327B-409D-97E3-8662D0BC5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685800">
              <a:buNone/>
              <a:tabLst>
                <a:tab pos="2743200" algn="l"/>
                <a:tab pos="45720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Kuuráŋ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‑o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mâŋ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díyaa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 marL="685800" indent="0">
              <a:buNone/>
              <a:tabLst>
                <a:tab pos="2743200" algn="l"/>
                <a:tab pos="4572000" algn="l"/>
              </a:tabLst>
            </a:pP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sick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-DEF	PFV.NEG	pleasant</a:t>
            </a:r>
          </a:p>
          <a:p>
            <a:pPr marL="68580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‘Sickness is not pleasant.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685800" indent="-685800">
              <a:buNone/>
              <a:tabLst>
                <a:tab pos="2743200" algn="l"/>
                <a:tab pos="45720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Díndíŋ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‑o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máŋ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kuraŋ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 marL="685800" indent="0">
              <a:buNone/>
              <a:tabLst>
                <a:tab pos="2743200" algn="l"/>
                <a:tab pos="45720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child-DEF	PFV.NEG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sick</a:t>
            </a:r>
          </a:p>
          <a:p>
            <a:pPr marL="68580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child is not sick.’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AB287-3545-4E42-9A7A-38279515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919B5-4CFB-412B-9D2D-06E33B0F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Creissels (2017: 46)</a:t>
            </a:r>
          </a:p>
        </p:txBody>
      </p:sp>
    </p:spTree>
    <p:extLst>
      <p:ext uri="{BB962C8B-B14F-4D97-AF65-F5344CB8AC3E}">
        <p14:creationId xmlns:p14="http://schemas.microsoft.com/office/powerpoint/2010/main" val="426533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5AFA-447F-43C9-BF6D-71C4F66B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(In)famous Nuuchahnulth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8D8147-1592-4C99-9745-CF512933EC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  <a:tabLst>
                <a:tab pos="2743200" algn="l"/>
              </a:tabLst>
            </a:pP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qo·ʔas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‑ma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ʔi·ḥ‑ʔi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-3SG.IND	large-DEF</a:t>
            </a:r>
          </a:p>
          <a:p>
            <a:pPr marL="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large one is a man.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ʔi·ḥ‑ma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ʔo·ʔas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‑ʔi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large-3SG.IND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-DEF</a:t>
            </a:r>
          </a:p>
          <a:p>
            <a:pPr marL="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man is large.’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306F1-F861-4910-B4B9-58BA6FC1BE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  <a:tabLst>
                <a:tab pos="2743200" algn="l"/>
              </a:tabLst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mamo·k‑ma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ʔo·ʔas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‑ʔi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work-3SG.IND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-DEF</a:t>
            </a:r>
          </a:p>
          <a:p>
            <a:pPr marL="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man is working.’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ʔo·ʔas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‑ma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mamo·k‑ʔi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-3SG.IND	work-DEF</a:t>
            </a:r>
          </a:p>
          <a:p>
            <a:pPr marL="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working one is a man.’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643D1-FCD0-46D1-B3F3-728FA889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50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7D4A5-B8F5-4D55-BC32-42F71051701D}"/>
              </a:ext>
            </a:extLst>
          </p:cNvPr>
          <p:cNvCxnSpPr>
            <a:cxnSpLocks/>
          </p:cNvCxnSpPr>
          <p:nvPr/>
        </p:nvCxnSpPr>
        <p:spPr>
          <a:xfrm>
            <a:off x="5702300" y="1690688"/>
            <a:ext cx="0" cy="377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4915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4CD-0543-439C-A1E4-C1118928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7A1E-CFF1-4505-AF4F-80F3D0285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623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Repeat with other languages.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5EEC6D-030D-4D14-891F-A2C179B4362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000500" y="1825625"/>
          <a:ext cx="7454393" cy="44500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356142182"/>
                    </a:ext>
                  </a:extLst>
                </a:gridCol>
                <a:gridCol w="875856">
                  <a:extLst>
                    <a:ext uri="{9D8B030D-6E8A-4147-A177-3AD203B41FA5}">
                      <a16:colId xmlns:a16="http://schemas.microsoft.com/office/drawing/2014/main" val="175837877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98276445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62305932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75711169"/>
                    </a:ext>
                  </a:extLst>
                </a:gridCol>
                <a:gridCol w="1111187">
                  <a:extLst>
                    <a:ext uri="{9D8B030D-6E8A-4147-A177-3AD203B41FA5}">
                      <a16:colId xmlns:a16="http://schemas.microsoft.com/office/drawing/2014/main" val="239188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lexeme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5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hiš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83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muː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94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ʔaƛakʷaɬ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76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ʔuːš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65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c̓awaːk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369109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⋮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309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ḥaw̓iɬ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65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wa</a:t>
                      </a:r>
                      <a:r>
                        <a:rPr lang="en-US" i="1" dirty="0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73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č̓apac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quːʔas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38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wik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252333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1EC9A-EB3C-4478-8AFC-98EC713A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31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4CD-0543-439C-A1E4-C1118928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7A1E-CFF1-4505-AF4F-80F3D0285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623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Repeat with other languages.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Visualize the results.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1EC9A-EB3C-4478-8AFC-98EC713A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9ABE8DEC-2EB6-42E7-B45E-6D9BE06635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162085"/>
              </p:ext>
            </p:extLst>
          </p:nvPr>
        </p:nvGraphicFramePr>
        <p:xfrm>
          <a:off x="5385054" y="1604963"/>
          <a:ext cx="6451092" cy="74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  <a:gridCol w="1146746">
                  <a:extLst>
                    <a:ext uri="{9D8B030D-6E8A-4147-A177-3AD203B41FA5}">
                      <a16:colId xmlns:a16="http://schemas.microsoft.com/office/drawing/2014/main" val="266435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like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</a:tbl>
          </a:graphicData>
        </a:graphic>
      </p:graphicFrame>
      <p:pic>
        <p:nvPicPr>
          <p:cNvPr id="18" name="Content Placeholder 17" descr="Chart, line chart&#10;&#10;Description automatically generated">
            <a:extLst>
              <a:ext uri="{FF2B5EF4-FFF2-40B4-BE49-F238E27FC236}">
                <a16:creationId xmlns:a16="http://schemas.microsoft.com/office/drawing/2014/main" id="{E52B2B89-5843-4AC8-A7D3-DAED4E1BA47F}"/>
              </a:ext>
            </a:extLst>
          </p:cNvPr>
          <p:cNvPicPr preferRelativeResize="0"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" t="14675" r="52942" b="11305"/>
          <a:stretch/>
        </p:blipFill>
        <p:spPr>
          <a:xfrm>
            <a:off x="6185322" y="2453958"/>
            <a:ext cx="4850556" cy="4114800"/>
          </a:xfrm>
        </p:spPr>
      </p:pic>
    </p:spTree>
    <p:extLst>
      <p:ext uri="{BB962C8B-B14F-4D97-AF65-F5344CB8AC3E}">
        <p14:creationId xmlns:p14="http://schemas.microsoft.com/office/powerpoint/2010/main" val="376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4CD-0543-439C-A1E4-C1118928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7A1E-CFF1-4505-AF4F-80F3D0285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623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Repeat with other languages.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Visualize the results.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1EC9A-EB3C-4478-8AFC-98EC713A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9ABE8DEC-2EB6-42E7-B45E-6D9BE06635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753239"/>
              </p:ext>
            </p:extLst>
          </p:nvPr>
        </p:nvGraphicFramePr>
        <p:xfrm>
          <a:off x="5385054" y="1604963"/>
          <a:ext cx="6451092" cy="74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  <a:gridCol w="1146746">
                  <a:extLst>
                    <a:ext uri="{9D8B030D-6E8A-4147-A177-3AD203B41FA5}">
                      <a16:colId xmlns:a16="http://schemas.microsoft.com/office/drawing/2014/main" val="266435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way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</a:tbl>
          </a:graphicData>
        </a:graphic>
      </p:graphicFrame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79975B05-66D3-4A88-AB06-475879D549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" t="14185" r="52941" b="11794"/>
          <a:stretch/>
        </p:blipFill>
        <p:spPr>
          <a:xfrm>
            <a:off x="6212572" y="2424112"/>
            <a:ext cx="4796056" cy="4114800"/>
          </a:xfrm>
        </p:spPr>
      </p:pic>
    </p:spTree>
    <p:extLst>
      <p:ext uri="{BB962C8B-B14F-4D97-AF65-F5344CB8AC3E}">
        <p14:creationId xmlns:p14="http://schemas.microsoft.com/office/powerpoint/2010/main" val="2432085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4CD-0543-439C-A1E4-C1118928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7A1E-CFF1-4505-AF4F-80F3D0285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623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Repeat with other languages.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Visualize the results.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1EC9A-EB3C-4478-8AFC-98EC713A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9ABE8DEC-2EB6-42E7-B45E-6D9BE06635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235267"/>
              </p:ext>
            </p:extLst>
          </p:nvPr>
        </p:nvGraphicFramePr>
        <p:xfrm>
          <a:off x="5385054" y="1604963"/>
          <a:ext cx="6676009" cy="74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140143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  <a:gridCol w="1146746">
                  <a:extLst>
                    <a:ext uri="{9D8B030D-6E8A-4147-A177-3AD203B41FA5}">
                      <a16:colId xmlns:a16="http://schemas.microsoft.com/office/drawing/2014/main" val="266435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childhood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</a:tbl>
          </a:graphicData>
        </a:graphic>
      </p:graphicFrame>
      <p:pic>
        <p:nvPicPr>
          <p:cNvPr id="9" name="Content Placeholder 8" descr="Diagram, line chart&#10;&#10;Description automatically generated">
            <a:extLst>
              <a:ext uri="{FF2B5EF4-FFF2-40B4-BE49-F238E27FC236}">
                <a16:creationId xmlns:a16="http://schemas.microsoft.com/office/drawing/2014/main" id="{F315175D-5A81-442E-9927-A5CDF1EE5D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" t="13695" r="52942" b="10814"/>
          <a:stretch/>
        </p:blipFill>
        <p:spPr>
          <a:xfrm>
            <a:off x="6358385" y="2378075"/>
            <a:ext cx="4729346" cy="4114800"/>
          </a:xfrm>
        </p:spPr>
      </p:pic>
    </p:spTree>
    <p:extLst>
      <p:ext uri="{BB962C8B-B14F-4D97-AF65-F5344CB8AC3E}">
        <p14:creationId xmlns:p14="http://schemas.microsoft.com/office/powerpoint/2010/main" val="14551206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4CD-0543-439C-A1E4-C1118928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7A1E-CFF1-4505-AF4F-80F3D0285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623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Repeat with other languages.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Visualize the results.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1EC9A-EB3C-4478-8AFC-98EC713A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9ABE8DEC-2EB6-42E7-B45E-6D9BE06635A7}"/>
              </a:ext>
            </a:extLst>
          </p:cNvPr>
          <p:cNvGraphicFramePr>
            <a:graphicFrameLocks/>
          </p:cNvGraphicFramePr>
          <p:nvPr/>
        </p:nvGraphicFramePr>
        <p:xfrm>
          <a:off x="5385054" y="1604963"/>
          <a:ext cx="6451092" cy="74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  <a:gridCol w="1146746">
                  <a:extLst>
                    <a:ext uri="{9D8B030D-6E8A-4147-A177-3AD203B41FA5}">
                      <a16:colId xmlns:a16="http://schemas.microsoft.com/office/drawing/2014/main" val="266435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paint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</a:tbl>
          </a:graphicData>
        </a:graphic>
      </p:graphicFrame>
      <p:pic>
        <p:nvPicPr>
          <p:cNvPr id="8" name="Content Placeholder 7" descr="Chart, radar chart, line chart&#10;&#10;Description automatically generated">
            <a:extLst>
              <a:ext uri="{FF2B5EF4-FFF2-40B4-BE49-F238E27FC236}">
                <a16:creationId xmlns:a16="http://schemas.microsoft.com/office/drawing/2014/main" id="{30B42DA5-C0B1-432A-AE86-0A2752793F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" t="14185" r="52941" b="11305"/>
          <a:stretch/>
        </p:blipFill>
        <p:spPr>
          <a:xfrm>
            <a:off x="6228348" y="2424112"/>
            <a:ext cx="4764503" cy="4114800"/>
          </a:xfrm>
        </p:spPr>
      </p:pic>
    </p:spTree>
    <p:extLst>
      <p:ext uri="{BB962C8B-B14F-4D97-AF65-F5344CB8AC3E}">
        <p14:creationId xmlns:p14="http://schemas.microsoft.com/office/powerpoint/2010/main" val="16601973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25FCD08-3F09-4E37-8767-37611E80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433011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03070-19C1-4DC2-8AA1-242D4742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232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  <a:latin typeface="+mn-lt"/>
              </a:rPr>
              <a:pPr>
                <a:spcAft>
                  <a:spcPts val="600"/>
                </a:spcAft>
              </a:pPr>
              <a:t>56</a:t>
            </a:fld>
            <a:endParaRPr lang="en-US" sz="100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7DD75D-DEAC-4BA4-B96B-9C696EE2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happens when you plot an entire language?</a:t>
            </a:r>
          </a:p>
        </p:txBody>
      </p:sp>
    </p:spTree>
    <p:extLst>
      <p:ext uri="{BB962C8B-B14F-4D97-AF65-F5344CB8AC3E}">
        <p14:creationId xmlns:p14="http://schemas.microsoft.com/office/powerpoint/2010/main" val="36169408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86D079-B5DE-4DD4-AD51-300C7997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761998"/>
          </a:xfrm>
        </p:spPr>
        <p:txBody>
          <a:bodyPr>
            <a:normAutofit/>
          </a:bodyPr>
          <a:lstStyle/>
          <a:p>
            <a:r>
              <a:rPr lang="en-US" dirty="0"/>
              <a:t>100-lexeme sample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EA8756C2-4E9F-42CE-BE58-A2202A433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2B986-2C4C-4701-83E1-5CB51824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592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D688-0BB5-4AE4-8C03-982B44E3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9"/>
            <a:ext cx="10515600" cy="747711"/>
          </a:xfrm>
        </p:spPr>
        <p:txBody>
          <a:bodyPr/>
          <a:lstStyle/>
          <a:p>
            <a:r>
              <a:rPr lang="en-US" dirty="0"/>
              <a:t>100-lexeme sample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AE001730-0DF2-44F2-B7DF-1A8EBE576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762000"/>
            <a:ext cx="12192002" cy="60960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9416E-4D9D-4F8D-8341-93EB384F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346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86D079-B5DE-4DD4-AD51-300C7997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761998"/>
          </a:xfrm>
        </p:spPr>
        <p:txBody>
          <a:bodyPr>
            <a:normAutofit/>
          </a:bodyPr>
          <a:lstStyle/>
          <a:p>
            <a:r>
              <a:rPr lang="en-US" dirty="0"/>
              <a:t>100-lexeme sample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EA8756C2-4E9F-42CE-BE58-A2202A433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2B986-2C4C-4701-83E1-5CB51824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0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94F9-F01A-424B-BD4A-F2CF08D1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Mundari (Austroasiatic &gt; Munda)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0032-B435-4525-95AF-A9A20BA80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3657600" algn="l"/>
              </a:tabLst>
            </a:pP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buru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=ko	bai-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-d-a.</a:t>
            </a:r>
          </a:p>
          <a:p>
            <a:pPr marL="0" indent="0">
              <a:buNone/>
              <a:tabLst>
                <a:tab pos="3657600" algn="l"/>
              </a:tabLst>
            </a:pP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mountain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=3PL.SUBJ	make-COMPL-TR-IND</a:t>
            </a:r>
          </a:p>
          <a:p>
            <a:pPr marL="0" indent="0">
              <a:buNone/>
              <a:tabLst>
                <a:tab pos="36576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‘They made the mountain.’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3657600" algn="l"/>
              </a:tabLst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saan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=ko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buru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-d-a.</a:t>
            </a:r>
          </a:p>
          <a:p>
            <a:pPr marL="0" indent="0">
              <a:buNone/>
              <a:tabLst>
                <a:tab pos="36576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firewood=3PL.SUBJ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mountain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-COMPL-TR-IND</a:t>
            </a:r>
          </a:p>
          <a:p>
            <a:pPr marL="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‘They heaped up the firewood.’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52CBE-2B04-4BD4-8BBB-42A67531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B67C0-2A89-4187-8382-74279863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Evans &amp; Osada (2005: 354)</a:t>
            </a:r>
          </a:p>
        </p:txBody>
      </p:sp>
    </p:spTree>
    <p:extLst>
      <p:ext uri="{BB962C8B-B14F-4D97-AF65-F5344CB8AC3E}">
        <p14:creationId xmlns:p14="http://schemas.microsoft.com/office/powerpoint/2010/main" val="251345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86D079-B5DE-4DD4-AD51-300C7997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1999"/>
          </a:xfrm>
        </p:spPr>
        <p:txBody>
          <a:bodyPr/>
          <a:lstStyle/>
          <a:p>
            <a:r>
              <a:rPr lang="en-US" dirty="0"/>
              <a:t>Small corpus sample (~10,000 tokens)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8756C2-4E9F-42CE-BE58-A2202A433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62000"/>
            <a:ext cx="12192000" cy="60959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2B986-2C4C-4701-83E1-5CB51824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090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86D079-B5DE-4DD4-AD51-300C7997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1999"/>
          </a:xfrm>
        </p:spPr>
        <p:txBody>
          <a:bodyPr/>
          <a:lstStyle/>
          <a:p>
            <a:r>
              <a:rPr lang="en-US"/>
              <a:t>Small corpus sample (~10,000 tokens)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8756C2-4E9F-42CE-BE58-A2202A433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62000"/>
            <a:ext cx="12191999" cy="60959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2B986-2C4C-4701-83E1-5CB51824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431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507DEA-BBBD-47DC-8526-03A6A638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Semantic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EDDD-D331-48A7-987A-9E164A299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13073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Nuuchahnulth has a definite marker </a:t>
            </a:r>
            <a:r>
              <a:rPr lang="en-US" sz="2400" i="1" dirty="0">
                <a:solidFill>
                  <a:srgbClr val="000000"/>
                </a:solidFill>
              </a:rPr>
              <a:t>-</a:t>
            </a:r>
            <a:r>
              <a:rPr lang="und-Latn-001" sz="2400" i="1" dirty="0">
                <a:solidFill>
                  <a:srgbClr val="000000"/>
                </a:solidFill>
              </a:rPr>
              <a:t>ʔiː</a:t>
            </a:r>
            <a:r>
              <a:rPr lang="en-US" sz="2400" dirty="0">
                <a:solidFill>
                  <a:srgbClr val="000000"/>
                </a:solidFill>
              </a:rPr>
              <a:t>, which is always used to refer. It is sometimes thought to have a disambiguating function (e.g. when predicates are used to refer).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Nuuchahnulth has a set of aspect markers that indicate how speakers are construing the temporal structure of an event (e.g. something ongoing / continuous, bounded, repetitive, etc.)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Aspect markers in Nuuchahnulth are </a:t>
            </a:r>
            <a:r>
              <a:rPr lang="en-US" sz="2400" i="1" dirty="0">
                <a:solidFill>
                  <a:srgbClr val="000000"/>
                </a:solidFill>
              </a:rPr>
              <a:t>not</a:t>
            </a:r>
            <a:r>
              <a:rPr lang="en-US" sz="2400" dirty="0">
                <a:solidFill>
                  <a:srgbClr val="000000"/>
                </a:solidFill>
              </a:rPr>
              <a:t> always used to predicate. They can also be used on nominals. This is generally thought to be a contributing factor to </a:t>
            </a:r>
            <a:r>
              <a:rPr lang="en-US" sz="2400" dirty="0" err="1">
                <a:solidFill>
                  <a:srgbClr val="000000"/>
                </a:solidFill>
              </a:rPr>
              <a:t>Nuuchahnulth’s</a:t>
            </a:r>
            <a:r>
              <a:rPr lang="en-US" sz="2400" dirty="0">
                <a:solidFill>
                  <a:srgbClr val="000000"/>
                </a:solidFill>
              </a:rPr>
              <a:t> flexibility.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31659-53BB-48FE-B98E-FDCCA39C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5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507DEA-BBBD-47DC-8526-03A6A638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Semantic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EDDD-D331-48A7-987A-9E164A299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sz="2400" b="1" dirty="0">
                <a:solidFill>
                  <a:srgbClr val="000000"/>
                </a:solidFill>
              </a:rPr>
              <a:t>Question:	</a:t>
            </a:r>
            <a:r>
              <a:rPr lang="en-US" sz="2400" dirty="0">
                <a:solidFill>
                  <a:srgbClr val="000000"/>
                </a:solidFill>
              </a:rPr>
              <a:t>Are some aspect markers more strongly associated with certain functions?</a:t>
            </a:r>
          </a:p>
          <a:p>
            <a:pPr marL="1371600" indent="-137160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1371600" indent="-1371600">
              <a:buNone/>
            </a:pPr>
            <a:r>
              <a:rPr lang="en-US" sz="2400" b="1" dirty="0">
                <a:solidFill>
                  <a:srgbClr val="000000"/>
                </a:solidFill>
              </a:rPr>
              <a:t>Question:	</a:t>
            </a:r>
            <a:r>
              <a:rPr lang="en-US" sz="2400" dirty="0">
                <a:solidFill>
                  <a:srgbClr val="000000"/>
                </a:solidFill>
              </a:rPr>
              <a:t>Are some aspect markers more strongly associated with the definite marker?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31659-53BB-48FE-B98E-FDCCA39C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63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47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D670B-43E8-4909-ADDA-0E9684F6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  <a:latin typeface="+mj-lt"/>
              </a:rPr>
              <a:t>Continuative</a:t>
            </a:r>
            <a:br>
              <a:rPr lang="en-US" sz="3600" dirty="0">
                <a:solidFill>
                  <a:srgbClr val="2C2C2C"/>
                </a:solidFill>
                <a:latin typeface="+mj-lt"/>
              </a:rPr>
            </a:br>
            <a:br>
              <a:rPr lang="en-US" sz="3600" dirty="0">
                <a:solidFill>
                  <a:srgbClr val="2C2C2C"/>
                </a:solidFill>
                <a:latin typeface="+mj-lt"/>
              </a:rPr>
            </a:br>
            <a:r>
              <a:rPr lang="en-US" sz="3600" dirty="0">
                <a:solidFill>
                  <a:srgbClr val="2C2C2C"/>
                </a:solidFill>
                <a:latin typeface="+mj-lt"/>
              </a:rPr>
              <a:t>‘ongoing’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BF8E8E25-C287-4F2B-ACAB-DBF13E10F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r="10" b="7641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AE3E7-988D-4A87-A332-91D9B4AC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B9D5CC2-D4A6-4DC5-B49B-C10B1A8A2D9A}" type="slidenum">
              <a:rPr lang="en-US">
                <a:solidFill>
                  <a:srgbClr val="595959"/>
                </a:solidFill>
                <a:latin typeface="+mn-lt"/>
              </a:rPr>
              <a:pPr defTabSz="457200">
                <a:spcAft>
                  <a:spcPts val="600"/>
                </a:spcAft>
              </a:pPr>
              <a:t>64</a:t>
            </a:fld>
            <a:endParaRPr lang="en-US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82801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D670B-43E8-4909-ADDA-0E9684F6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  <a:latin typeface="+mj-lt"/>
              </a:rPr>
              <a:t>Inceptive</a:t>
            </a:r>
            <a:br>
              <a:rPr lang="en-US" sz="3600" dirty="0">
                <a:solidFill>
                  <a:srgbClr val="2C2C2C"/>
                </a:solidFill>
                <a:latin typeface="+mj-lt"/>
              </a:rPr>
            </a:br>
            <a:br>
              <a:rPr lang="en-US" sz="3600" dirty="0">
                <a:solidFill>
                  <a:srgbClr val="2C2C2C"/>
                </a:solidFill>
                <a:latin typeface="+mj-lt"/>
              </a:rPr>
            </a:br>
            <a:r>
              <a:rPr lang="en-US" sz="3600" dirty="0">
                <a:solidFill>
                  <a:srgbClr val="2C2C2C"/>
                </a:solidFill>
                <a:latin typeface="+mj-lt"/>
              </a:rPr>
              <a:t>‘beginning’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8E8E25-C287-4F2B-ACAB-DBF13E10F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4" b="7074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AE3E7-988D-4A87-A332-91D9B4AC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B9D5CC2-D4A6-4DC5-B49B-C10B1A8A2D9A}" type="slidenum">
              <a:rPr lang="en-US">
                <a:solidFill>
                  <a:srgbClr val="595959"/>
                </a:solidFill>
                <a:latin typeface="+mn-lt"/>
              </a:rPr>
              <a:pPr defTabSz="457200">
                <a:spcAft>
                  <a:spcPts val="600"/>
                </a:spcAft>
              </a:pPr>
              <a:t>65</a:t>
            </a:fld>
            <a:endParaRPr lang="en-US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9656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D670B-43E8-4909-ADDA-0E9684F6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  <a:latin typeface="+mj-lt"/>
              </a:rPr>
              <a:t>Telic / Finite</a:t>
            </a:r>
            <a:br>
              <a:rPr lang="en-US" sz="3600" dirty="0">
                <a:solidFill>
                  <a:srgbClr val="2C2C2C"/>
                </a:solidFill>
                <a:latin typeface="+mj-lt"/>
              </a:rPr>
            </a:br>
            <a:br>
              <a:rPr lang="en-US" sz="3600" dirty="0">
                <a:solidFill>
                  <a:srgbClr val="2C2C2C"/>
                </a:solidFill>
                <a:latin typeface="+mj-lt"/>
              </a:rPr>
            </a:br>
            <a:r>
              <a:rPr lang="en-US" sz="3600" dirty="0">
                <a:solidFill>
                  <a:srgbClr val="2C2C2C"/>
                </a:solidFill>
                <a:latin typeface="+mj-lt"/>
              </a:rPr>
              <a:t>‘ended’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8E8E25-C287-4F2B-ACAB-DBF13E10F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4" b="7074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AE3E7-988D-4A87-A332-91D9B4AC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B9D5CC2-D4A6-4DC5-B49B-C10B1A8A2D9A}" type="slidenum">
              <a:rPr lang="en-US">
                <a:solidFill>
                  <a:srgbClr val="595959"/>
                </a:solidFill>
                <a:latin typeface="+mn-lt"/>
              </a:rPr>
              <a:pPr defTabSz="457200">
                <a:spcAft>
                  <a:spcPts val="600"/>
                </a:spcAft>
              </a:pPr>
              <a:t>66</a:t>
            </a:fld>
            <a:endParaRPr lang="en-US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69537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D670B-43E8-4909-ADDA-0E9684F6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  <a:latin typeface="+mj-lt"/>
              </a:rPr>
              <a:t>Durative</a:t>
            </a:r>
            <a:br>
              <a:rPr lang="en-US" sz="3600" dirty="0">
                <a:solidFill>
                  <a:srgbClr val="2C2C2C"/>
                </a:solidFill>
                <a:latin typeface="+mj-lt"/>
              </a:rPr>
            </a:br>
            <a:br>
              <a:rPr lang="en-US" sz="3600" dirty="0">
                <a:solidFill>
                  <a:srgbClr val="2C2C2C"/>
                </a:solidFill>
                <a:latin typeface="+mj-lt"/>
              </a:rPr>
            </a:br>
            <a:r>
              <a:rPr lang="en-US" sz="3600" dirty="0">
                <a:solidFill>
                  <a:srgbClr val="2C2C2C"/>
                </a:solidFill>
                <a:latin typeface="+mj-lt"/>
              </a:rPr>
              <a:t>‘duration’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8E8E25-C287-4F2B-ACAB-DBF13E10F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4" b="7074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AE3E7-988D-4A87-A332-91D9B4AC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B9D5CC2-D4A6-4DC5-B49B-C10B1A8A2D9A}" type="slidenum">
              <a:rPr lang="en-US">
                <a:solidFill>
                  <a:srgbClr val="595959"/>
                </a:solidFill>
                <a:latin typeface="+mn-lt"/>
              </a:rPr>
              <a:pPr defTabSz="457200">
                <a:spcAft>
                  <a:spcPts val="600"/>
                </a:spcAft>
              </a:pPr>
              <a:t>67</a:t>
            </a:fld>
            <a:endParaRPr lang="en-US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64068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D670B-43E8-4909-ADDA-0E9684F6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  <a:latin typeface="+mj-lt"/>
              </a:rPr>
              <a:t>All Aspects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8E8E25-C287-4F2B-ACAB-DBF13E10F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4" b="7074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AE3E7-988D-4A87-A332-91D9B4AC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B9D5CC2-D4A6-4DC5-B49B-C10B1A8A2D9A}" type="slidenum">
              <a:rPr lang="en-US">
                <a:solidFill>
                  <a:srgbClr val="595959"/>
                </a:solidFill>
                <a:latin typeface="+mn-lt"/>
              </a:rPr>
              <a:pPr defTabSz="457200">
                <a:spcAft>
                  <a:spcPts val="600"/>
                </a:spcAft>
              </a:pPr>
              <a:t>68</a:t>
            </a:fld>
            <a:endParaRPr lang="en-US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72732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C485-CAA3-4971-8A16-DB51BE78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Nuuchahnulth Definite Markers vs. Aspect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DF51-E360-42E2-93C8-481C958B8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Definite marker: 213 out of 1935 stems (11.01%)</a:t>
            </a:r>
          </a:p>
          <a:p>
            <a:pPr>
              <a:spcBef>
                <a:spcPts val="1200"/>
              </a:spcBef>
            </a:pPr>
            <a:r>
              <a:rPr lang="en-US" dirty="0"/>
              <a:t>Only 17 of these 213 (7.98%) have an aspect marker (CONT, DUR, MOM, TEL).</a:t>
            </a:r>
          </a:p>
          <a:p>
            <a:pPr>
              <a:spcBef>
                <a:spcPts val="1200"/>
              </a:spcBef>
            </a:pPr>
            <a:r>
              <a:rPr lang="en-US" dirty="0"/>
              <a:t>Definite markers and aspect markers are </a:t>
            </a:r>
            <a:r>
              <a:rPr lang="en-US" i="1" dirty="0"/>
              <a:t>almost</a:t>
            </a:r>
            <a:r>
              <a:rPr lang="en-US" dirty="0"/>
              <a:t> mutually exclusive. (Contrary to the great attention their overlap has received.)</a:t>
            </a:r>
          </a:p>
          <a:p>
            <a:pPr>
              <a:spcBef>
                <a:spcPts val="1200"/>
              </a:spcBef>
            </a:pPr>
            <a:r>
              <a:rPr lang="en-US" dirty="0"/>
              <a:t>Supports Hopper &amp; Thompson’s (1984) claim that prototypical uses of words exhibit inflectional behavior characteristic of their class.</a:t>
            </a:r>
          </a:p>
          <a:p>
            <a:pPr>
              <a:spcBef>
                <a:spcPts val="1200"/>
              </a:spcBef>
            </a:pPr>
            <a:r>
              <a:rPr lang="en-US" dirty="0"/>
              <a:t>Even in a language with extensive flexibility, that flexibility is constrained by typological universals.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FB030-CCC7-4E43-A8D4-369F4819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1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EFCB-D428-47CF-9BB9-107BCC31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Nuuchahnulth (Wakashan &gt; Southern Wakashan)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DA66-A37B-4BD5-9D50-93929E6A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100" y="1825625"/>
            <a:ext cx="4330700" cy="4351338"/>
          </a:xfrm>
        </p:spPr>
        <p:txBody>
          <a:bodyPr>
            <a:normAutofit/>
          </a:bodyPr>
          <a:lstStyle/>
          <a:p>
            <a:pPr marL="457200" indent="-457200">
              <a:buNone/>
              <a:tabLst>
                <a:tab pos="2971800" algn="l"/>
              </a:tabLst>
            </a:pPr>
            <a:r>
              <a:rPr lang="en-US" sz="20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watqšiƛ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ʔaƛimt</a:t>
            </a:r>
            <a:endParaRPr lang="en-US" sz="2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2971800" algn="l"/>
              </a:tabLst>
            </a:pP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watq‑ši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(ƛ)	</a:t>
            </a:r>
            <a:r>
              <a:rPr lang="en-US" sz="2000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ʔaƛa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‑imt</a:t>
            </a:r>
            <a:endParaRPr lang="en-US" sz="2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2971800" algn="l"/>
              </a:tabLst>
            </a:pP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swallow-MOM	</a:t>
            </a:r>
            <a:r>
              <a:rPr lang="en-US" sz="2000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two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-PAST</a:t>
            </a:r>
          </a:p>
          <a:p>
            <a:pPr marL="457200" indent="0">
              <a:buNone/>
              <a:tabLst>
                <a:tab pos="2971800" algn="l"/>
              </a:tabLst>
            </a:pP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completely.swallowed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two</a:t>
            </a:r>
          </a:p>
          <a:p>
            <a:pPr marL="457200" indent="0">
              <a:buNone/>
            </a:pP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‘He swallowed two of them […]’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BD8865-AAE4-4EB0-B99C-0E3F893B8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300" y="1825625"/>
            <a:ext cx="6578600" cy="4351338"/>
          </a:xfrm>
        </p:spPr>
        <p:txBody>
          <a:bodyPr>
            <a:noAutofit/>
          </a:bodyPr>
          <a:lstStyle/>
          <a:p>
            <a:pPr marL="457200" indent="-457200">
              <a:buNone/>
              <a:tabLst>
                <a:tab pos="1828800" algn="l"/>
                <a:tab pos="3657600" algn="l"/>
              </a:tabLst>
            </a:pPr>
            <a:r>
              <a:rPr lang="en-US" sz="20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wik̓aƛ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haʔukšiƛ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ʔaƛiičiƛ</a:t>
            </a:r>
            <a:endParaRPr lang="en-US" sz="2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1828800" algn="l"/>
                <a:tab pos="3657600" algn="l"/>
              </a:tabLst>
            </a:pP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wik‑ʼaƛ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haʔuk‑ši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(ƛ)	</a:t>
            </a:r>
            <a:r>
              <a:rPr lang="en-US" sz="2000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ʔaƛa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‑ʽi·čiƛ</a:t>
            </a:r>
            <a:endParaRPr lang="en-US" sz="2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1828800" algn="l"/>
                <a:tab pos="3657600" algn="l"/>
              </a:tabLst>
            </a:pP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not-FIN	eat-MOM	</a:t>
            </a:r>
            <a:r>
              <a:rPr lang="en-US" sz="2000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two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-INCEP</a:t>
            </a:r>
          </a:p>
          <a:p>
            <a:pPr marL="457200" indent="0">
              <a:buNone/>
              <a:tabLst>
                <a:tab pos="1828800" algn="l"/>
                <a:tab pos="3657600" algn="l"/>
              </a:tabLst>
            </a:pP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didn’t	ate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became.two</a:t>
            </a:r>
            <a:endParaRPr lang="en-US" sz="2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</a:pP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‘He [Mink] didn’t eat them and [the crabs] became two.’</a:t>
            </a:r>
          </a:p>
          <a:p>
            <a:pPr marL="0" indent="0">
              <a:buNone/>
            </a:pPr>
            <a:endParaRPr lang="en-US" sz="2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-457200">
              <a:buNone/>
              <a:tabLst>
                <a:tab pos="3200400" algn="l"/>
                <a:tab pos="4114800" algn="l"/>
              </a:tabLst>
            </a:pPr>
            <a:r>
              <a:rPr lang="en-US" sz="20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A: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hiiɬtqyaap̓up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ʔaƛa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qʷayac̓iik</a:t>
            </a:r>
            <a:endParaRPr lang="en-US" sz="2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3200400" algn="l"/>
                <a:tab pos="4114800" algn="l"/>
              </a:tabLst>
            </a:pP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hiɬ‑tqya·p̓i‑up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ʔaƛa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qʷayac̓iːk</a:t>
            </a:r>
            <a:endParaRPr lang="en-US" sz="2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3200400" algn="l"/>
                <a:tab pos="4114800" algn="l"/>
              </a:tabLst>
            </a:pP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there-back-MOM.CAUS	two	wolf</a:t>
            </a:r>
          </a:p>
          <a:p>
            <a:pPr marL="457200" indent="0">
              <a:buNone/>
              <a:tabLst>
                <a:tab pos="3200400" algn="l"/>
                <a:tab pos="4114800" algn="l"/>
              </a:tabLst>
            </a:pP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put.on.the.back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two	wolf</a:t>
            </a:r>
          </a:p>
          <a:p>
            <a:pPr marL="457200" indent="0">
              <a:buNone/>
            </a:pP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‘Two wolves put [the dead wolf] on their back.’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2AFD4-5D84-437B-9C57-0E44474B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FA9A1-AE1C-4697-AD4F-C27A4188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Louie (2003: Qawiqaalth 57, Mink 266, FoodThief 46)</a:t>
            </a:r>
          </a:p>
        </p:txBody>
      </p:sp>
    </p:spTree>
    <p:extLst>
      <p:ext uri="{BB962C8B-B14F-4D97-AF65-F5344CB8AC3E}">
        <p14:creationId xmlns:p14="http://schemas.microsoft.com/office/powerpoint/2010/main" val="405710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0C4100-DFAF-46F3-A999-09C6DF1A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Summary of Findings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A6AB8-CAE6-461C-8E92-94CFBA50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70</a:t>
            </a:fld>
            <a:endParaRPr lang="en-US" sz="1000">
              <a:solidFill>
                <a:srgbClr val="898989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156410C-4141-4F5E-825F-77D6E16C9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971047"/>
              </p:ext>
            </p:extLst>
          </p:nvPr>
        </p:nvGraphicFramePr>
        <p:xfrm>
          <a:off x="6355080" y="320232"/>
          <a:ext cx="5029200" cy="6217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284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9EE8F8C-8FA4-4438-AEAB-BA2179DFD9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A5B30CE-CD5D-4DC6-BDF1-0B29A29417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639D96F-905D-4033-8492-5CE0FEB7C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FCF5FB5-9A98-4C84-9C67-E43BD5C95B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7610E46-3EB5-4E67-83F0-EB0486B3C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C536B3-1552-45D9-BB56-5BC7090B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Contributions &amp;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50891-C049-44AA-BAF6-E6213257C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37" y="2371725"/>
            <a:ext cx="6955124" cy="3038475"/>
          </a:xfrm>
        </p:spPr>
        <p:txBody>
          <a:bodyPr anchor="t"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>
                <a:solidFill>
                  <a:srgbClr val="FFFFFF"/>
                </a:solidFill>
              </a:rPr>
              <a:t>Methodological: Measuring lexical flexibility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rgbClr val="FFFFFF"/>
                </a:solidFill>
              </a:rPr>
              <a:t>Empirical: Lexical flexibility is everywhere. Improved understanding of prevalence of lexical flexibility in English and Nuuchahnulth, and how it operates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rgbClr val="FFFFFF"/>
                </a:solidFill>
              </a:rPr>
              <a:t>Theoretical: Lexical flexibility is a natural result of the cognitive and diachronic forces at work in language.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21E86-895F-4CA3-8E5E-D3D06533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71</a:t>
            </a:fld>
            <a:endParaRPr 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516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DB06-C865-42AF-A717-87A89FC8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Quechua (Quechuan)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519C9-8EE4-4477-AC59-418D3BA2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None/>
              <a:tabLst>
                <a:tab pos="18288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rikaška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ː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hatun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‑(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kuna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)‑ta</a:t>
            </a:r>
          </a:p>
          <a:p>
            <a:pPr marL="457200" indent="0">
              <a:buNone/>
              <a:tabLst>
                <a:tab pos="1828800" algn="l"/>
              </a:tabLst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I.saw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big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-(PL)-ACC</a:t>
            </a:r>
          </a:p>
          <a:p>
            <a:pPr marL="45720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‘I saw the big one(s)’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-457200">
              <a:buNone/>
              <a:tabLst>
                <a:tab pos="1371600" algn="l"/>
                <a:tab pos="2514600" algn="l"/>
                <a:tab pos="36576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chay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runa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hatun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(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kaykan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)</a:t>
            </a:r>
          </a:p>
          <a:p>
            <a:pPr marL="457200" indent="0">
              <a:buNone/>
              <a:tabLst>
                <a:tab pos="1371600" algn="l"/>
                <a:tab pos="2514600" algn="l"/>
                <a:tab pos="36576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that	man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big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(is)</a:t>
            </a:r>
          </a:p>
          <a:p>
            <a:pPr marL="45720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‘that man is big’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-457200">
              <a:buNone/>
              <a:tabLst>
                <a:tab pos="1485900" algn="l"/>
                <a:tab pos="2743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chay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hatun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runa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1485900" algn="l"/>
                <a:tab pos="27432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that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big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man</a:t>
            </a:r>
          </a:p>
          <a:p>
            <a:pPr marL="45720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‘that big man’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0DC49-49FE-43B2-B15B-3102D99C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776E0-A1F1-4494-81B5-9A29DAA7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Schachter &amp; Shopen (2007: 17)</a:t>
            </a:r>
          </a:p>
        </p:txBody>
      </p:sp>
    </p:spTree>
    <p:extLst>
      <p:ext uri="{BB962C8B-B14F-4D97-AF65-F5344CB8AC3E}">
        <p14:creationId xmlns:p14="http://schemas.microsoft.com/office/powerpoint/2010/main" val="275231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F02E-2514-4209-8055-234591D9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Tongan (Austronesian &gt; Polynesian)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B9CCC-F0D5-447C-BEC4-8A704674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  <a:tabLst>
                <a:tab pos="1828800" algn="l"/>
                <a:tab pos="2743200" algn="l"/>
                <a:tab pos="3886200" algn="l"/>
                <a:tab pos="54864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na’e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lele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e	kau	</a:t>
            </a:r>
            <a:r>
              <a:rPr lang="es-MX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fefiné</a:t>
            </a:r>
            <a:endParaRPr lang="en-US" b="1" dirty="0">
              <a:solidFill>
                <a:srgbClr val="FF0000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1828800" algn="l"/>
                <a:tab pos="2743200" algn="l"/>
                <a:tab pos="3886200" algn="l"/>
                <a:tab pos="54864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PAST	</a:t>
            </a:r>
            <a:r>
              <a:rPr lang="en-US" b="1" dirty="0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run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SPEC	PL.HUM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woman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.DEF</a:t>
            </a:r>
          </a:p>
          <a:p>
            <a:pPr marL="45720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women were running.’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-457200">
              <a:buNone/>
              <a:tabLst>
                <a:tab pos="1828800" algn="l"/>
                <a:tab pos="3429000" algn="l"/>
                <a:tab pos="4572000" algn="l"/>
                <a:tab pos="5715000" algn="l"/>
                <a:tab pos="7315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na’e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fefine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kotoa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e	kau	</a:t>
            </a:r>
            <a:r>
              <a:rPr lang="es-MX" b="1" dirty="0" err="1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lelé</a:t>
            </a:r>
            <a:endParaRPr lang="en-US" b="1" dirty="0">
              <a:solidFill>
                <a:srgbClr val="00B0F0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1828800" algn="l"/>
                <a:tab pos="3429000" algn="l"/>
                <a:tab pos="4572000" algn="l"/>
                <a:tab pos="5715000" algn="l"/>
                <a:tab pos="73152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PAST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woman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all	SPEC	PL.HUM	</a:t>
            </a:r>
            <a:r>
              <a:rPr lang="en-US" b="1" dirty="0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run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.DEF</a:t>
            </a:r>
          </a:p>
          <a:p>
            <a:pPr marL="45720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ones running were all female.’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6E0DE-F544-49EB-8B81-8BEDE8B7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383B7-B632-4BE3-BDD3-3AF49B63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Broschart (1997: 134)</a:t>
            </a:r>
          </a:p>
        </p:txBody>
      </p:sp>
    </p:spTree>
    <p:extLst>
      <p:ext uri="{BB962C8B-B14F-4D97-AF65-F5344CB8AC3E}">
        <p14:creationId xmlns:p14="http://schemas.microsoft.com/office/powerpoint/2010/main" val="95737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4983</Words>
  <Application>Microsoft Office PowerPoint</Application>
  <PresentationFormat>Widescreen</PresentationFormat>
  <Paragraphs>1054</Paragraphs>
  <Slides>71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1" baseType="lpstr">
      <vt:lpstr>-apple-system</vt:lpstr>
      <vt:lpstr>Arial</vt:lpstr>
      <vt:lpstr>Calibri</vt:lpstr>
      <vt:lpstr>Calibri Light</vt:lpstr>
      <vt:lpstr>Cambria Math</vt:lpstr>
      <vt:lpstr>Fira Code</vt:lpstr>
      <vt:lpstr>LinLibertine</vt:lpstr>
      <vt:lpstr>Linux Libertine</vt:lpstr>
      <vt:lpstr>Linux Libertine Mono</vt:lpstr>
      <vt:lpstr>Office Theme</vt:lpstr>
      <vt:lpstr>Lexical flexibility: Expanding the empirical coverage</vt:lpstr>
      <vt:lpstr>Lexical Flexibility</vt:lpstr>
      <vt:lpstr>English (Indo-European &gt; Germanic)</vt:lpstr>
      <vt:lpstr>English (Indo-European &gt; Germanic)</vt:lpstr>
      <vt:lpstr>Mandinka (Mande &gt; Manding)</vt:lpstr>
      <vt:lpstr>Mundari (Austroasiatic &gt; Munda)</vt:lpstr>
      <vt:lpstr>Nuuchahnulth (Wakashan &gt; Southern Wakashan)</vt:lpstr>
      <vt:lpstr>Quechua (Quechuan)</vt:lpstr>
      <vt:lpstr>Tongan (Austronesian &gt; Polynesian)</vt:lpstr>
      <vt:lpstr>Central Alaskan Yup’ik (Eskimo-Aleut &gt; Yup’ik)</vt:lpstr>
      <vt:lpstr>The “problem” of lexical flexibility</vt:lpstr>
      <vt:lpstr>Tongan (Austronesian &gt; Polynesian)</vt:lpstr>
      <vt:lpstr>The “problem” of lexical flexibility</vt:lpstr>
      <vt:lpstr>A functional approach</vt:lpstr>
      <vt:lpstr>Numerals in Russian</vt:lpstr>
      <vt:lpstr>Adjectives &amp; Adverbs in English</vt:lpstr>
      <vt:lpstr>A functional approach</vt:lpstr>
      <vt:lpstr>Prototypes in Categorization</vt:lpstr>
      <vt:lpstr>Prototype Effects</vt:lpstr>
      <vt:lpstr>A functional approach</vt:lpstr>
      <vt:lpstr>Typological Markedness (Croft)</vt:lpstr>
      <vt:lpstr>Typological Markedness (Croft)</vt:lpstr>
      <vt:lpstr>Typological Markedness (Croft)</vt:lpstr>
      <vt:lpstr>Typological Markedness (Croft)</vt:lpstr>
      <vt:lpstr>Typological Markedness (Croft)</vt:lpstr>
      <vt:lpstr>Typological Markedness (Croft)</vt:lpstr>
      <vt:lpstr>Typological Markedness (Croft)</vt:lpstr>
      <vt:lpstr>Typological Markedness (Croft)</vt:lpstr>
      <vt:lpstr>Lexical flexibility: A functional perspective</vt:lpstr>
      <vt:lpstr>Lexical flexibility: A functional perspective</vt:lpstr>
      <vt:lpstr>Lexical flexibility as an object of study</vt:lpstr>
      <vt:lpstr>Behavior: Locus of Categoriality (root)</vt:lpstr>
      <vt:lpstr>Behavior: Locus of Categoriality (stem)</vt:lpstr>
      <vt:lpstr>Behavior: Locus of Categoriality (inflected word)</vt:lpstr>
      <vt:lpstr>Extent of Flexibility: Mundari</vt:lpstr>
      <vt:lpstr>Extent of Flexibility: Central Alaskan Yup’ik</vt:lpstr>
      <vt:lpstr>Variability in Extent of Flexibility</vt:lpstr>
      <vt:lpstr>Open Questions on Lexical Flexibility</vt:lpstr>
      <vt:lpstr>Data</vt:lpstr>
      <vt:lpstr>(In)famous Nuuchahnulth Examples</vt:lpstr>
      <vt:lpstr>Methods: Measuring Flexibility</vt:lpstr>
      <vt:lpstr>English: paint</vt:lpstr>
      <vt:lpstr>Methods: Measuring Flexibility</vt:lpstr>
      <vt:lpstr>Methods: Measuring Flexibility</vt:lpstr>
      <vt:lpstr>Methods: Measuring Flexibility</vt:lpstr>
      <vt:lpstr>Methods: Measuring Flexibility</vt:lpstr>
      <vt:lpstr>Methods: Measuring Flexibility</vt:lpstr>
      <vt:lpstr>Methods: Measuring Flexibility</vt:lpstr>
      <vt:lpstr>Methods: Measuring Flexibility</vt:lpstr>
      <vt:lpstr>(In)famous Nuuchahnulth Examples</vt:lpstr>
      <vt:lpstr>Methods: Measuring Flexibility</vt:lpstr>
      <vt:lpstr>Methods: Measuring Flexibility</vt:lpstr>
      <vt:lpstr>Methods: Measuring Flexibility</vt:lpstr>
      <vt:lpstr>Methods: Measuring Flexibility</vt:lpstr>
      <vt:lpstr>Methods: Measuring Flexibility</vt:lpstr>
      <vt:lpstr>Results</vt:lpstr>
      <vt:lpstr>100-lexeme sample</vt:lpstr>
      <vt:lpstr>100-lexeme sample</vt:lpstr>
      <vt:lpstr>100-lexeme sample</vt:lpstr>
      <vt:lpstr>Small corpus sample (~10,000 tokens)</vt:lpstr>
      <vt:lpstr>Small corpus sample (~10,000 tokens)</vt:lpstr>
      <vt:lpstr>Semantic Patterns</vt:lpstr>
      <vt:lpstr>Semantic Patterns</vt:lpstr>
      <vt:lpstr>Continuative  ‘ongoing’</vt:lpstr>
      <vt:lpstr>Inceptive  ‘beginning’</vt:lpstr>
      <vt:lpstr>Telic / Finite  ‘ended’</vt:lpstr>
      <vt:lpstr>Durative  ‘duration’</vt:lpstr>
      <vt:lpstr>All Aspects</vt:lpstr>
      <vt:lpstr>Nuuchahnulth Definite Markers vs. Aspect</vt:lpstr>
      <vt:lpstr>Summary of Findings</vt:lpstr>
      <vt:lpstr>Contributions &amp;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flexibility: Expanding the empirical coverage</dc:title>
  <dc:creator>Daniel W. Hieber</dc:creator>
  <cp:lastModifiedBy>Daniel W. Hieber</cp:lastModifiedBy>
  <cp:revision>1</cp:revision>
  <dcterms:created xsi:type="dcterms:W3CDTF">2020-11-12T11:05:38Z</dcterms:created>
  <dcterms:modified xsi:type="dcterms:W3CDTF">2020-11-12T11:17:34Z</dcterms:modified>
</cp:coreProperties>
</file>