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/>
    <p:restoredTop sz="82182"/>
  </p:normalViewPr>
  <p:slideViewPr>
    <p:cSldViewPr snapToGrid="0" snapToObjects="1">
      <p:cViewPr varScale="1">
        <p:scale>
          <a:sx n="85" d="100"/>
          <a:sy n="85" d="100"/>
        </p:scale>
        <p:origin x="1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45" y="1539061"/>
            <a:ext cx="11269491" cy="922626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5" y="2553763"/>
            <a:ext cx="11269491" cy="894506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46" y="320041"/>
            <a:ext cx="1075508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2984" y="6455664"/>
            <a:ext cx="5873016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5DADE-73AC-4F4A-8D9D-D1CC61E9D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0032" y="6455664"/>
            <a:ext cx="2576623" cy="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62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1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51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63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08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2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77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5"/>
            <a:ext cx="12192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3CF50-9D33-1D49-B64E-CA1FD4B4F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5700" y="3155950"/>
            <a:ext cx="7340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365126"/>
            <a:ext cx="11139060" cy="594360"/>
          </a:xfrm>
        </p:spPr>
        <p:txBody>
          <a:bodyPr anchor="t" anchorCtr="0"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5625"/>
            <a:ext cx="10661069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36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365127"/>
            <a:ext cx="11139059" cy="601229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64045"/>
            <a:ext cx="10661069" cy="128996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3096695"/>
            <a:ext cx="10661069" cy="2816225"/>
          </a:xfrm>
        </p:spPr>
        <p:txBody>
          <a:bodyPr/>
          <a:lstStyle>
            <a:lvl1pPr marL="0" indent="0">
              <a:buNone/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82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825625"/>
            <a:ext cx="5232400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225469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4267"/>
            <a:ext cx="5232400" cy="1478036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62000" y="4365771"/>
            <a:ext cx="52324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06838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825481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1073" y="1825625"/>
            <a:ext cx="5181600" cy="4351338"/>
          </a:xfrm>
        </p:spPr>
        <p:txBody>
          <a:bodyPr/>
          <a:lstStyle>
            <a:lvl1pPr marL="0" indent="0">
              <a:buNone/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4267"/>
            <a:ext cx="5232400" cy="1478036"/>
          </a:xfrm>
        </p:spPr>
        <p:txBody>
          <a:bodyPr>
            <a:no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62000" y="4365771"/>
            <a:ext cx="52324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06838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825481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6853" y="2284122"/>
            <a:ext cx="5156200" cy="1478036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36853" y="4365626"/>
            <a:ext cx="51562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853" y="3906694"/>
            <a:ext cx="51562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6853" y="1825336"/>
            <a:ext cx="51562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18774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681163"/>
            <a:ext cx="523663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2505075"/>
            <a:ext cx="5236633" cy="3684588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5086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50869" cy="3684588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FEC1C-C809-6F45-8002-9EF2C753E85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402403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hiebe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9078-63A2-2943-BB4D-357D5757B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flexibility in English: A preliminary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53DF-8FB9-E84D-ABEE-38BA95C6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5" y="2553762"/>
            <a:ext cx="11269491" cy="2372023"/>
          </a:xfrm>
        </p:spPr>
        <p:txBody>
          <a:bodyPr>
            <a:normAutofit/>
          </a:bodyPr>
          <a:lstStyle/>
          <a:p>
            <a:r>
              <a:rPr lang="en-US" dirty="0"/>
              <a:t>Daniel W. Hieber</a:t>
            </a:r>
          </a:p>
          <a:p>
            <a:r>
              <a:rPr lang="en-US" dirty="0"/>
              <a:t>University of California, Santa Barbara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danielhieber.com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2389-F6A1-4240-BB2D-ECC07029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10/16/2019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5956-C9D6-A747-8667-A6A8E9333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College of William &amp; Mary, Department of Linguistics, Williamsburg, VA</a:t>
            </a:r>
          </a:p>
        </p:txBody>
      </p:sp>
    </p:spTree>
    <p:extLst>
      <p:ext uri="{BB962C8B-B14F-4D97-AF65-F5344CB8AC3E}">
        <p14:creationId xmlns:p14="http://schemas.microsoft.com/office/powerpoint/2010/main" val="112531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03B-40B1-484C-B23F-22344D55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C0F3-A10C-4661-A1C8-1E898600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81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0F9FADF-A8F9-41BC-9868-6E32412B2020}" vid="{2BC96AA9-D353-46D3-9AC1-10751B865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Charis SIL</vt:lpstr>
      <vt:lpstr>Office Theme</vt:lpstr>
      <vt:lpstr>Lexical flexibility in English: A preliminary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W. Hieber</dc:creator>
  <cp:lastModifiedBy>Daniel W. Hieber</cp:lastModifiedBy>
  <cp:revision>1</cp:revision>
  <dcterms:created xsi:type="dcterms:W3CDTF">2019-10-16T01:13:08Z</dcterms:created>
  <dcterms:modified xsi:type="dcterms:W3CDTF">2019-10-16T01:31:02Z</dcterms:modified>
</cp:coreProperties>
</file>