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72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82182" autoAdjust="0"/>
  </p:normalViewPr>
  <p:slideViewPr>
    <p:cSldViewPr snapToGrid="0" snapToObjects="1">
      <p:cViewPr varScale="1">
        <p:scale>
          <a:sx n="70" d="100"/>
          <a:sy n="70" d="100"/>
        </p:scale>
        <p:origin x="750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[Take a poll]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2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 data from W&amp;M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Tempted to analyze nouns modifying nouns as compounds. Does this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cases, nouns modifying nouns do </a:t>
            </a:r>
            <a:r>
              <a:rPr lang="en-US" i="1" dirty="0"/>
              <a:t>become</a:t>
            </a:r>
            <a:r>
              <a:rPr lang="en-US" i="0" dirty="0"/>
              <a:t> compounds.</a:t>
            </a:r>
          </a:p>
          <a:p>
            <a:endParaRPr lang="en-US" i="0" dirty="0"/>
          </a:p>
          <a:p>
            <a:r>
              <a:rPr lang="en-US" i="0" dirty="0"/>
              <a:t>But not in every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friendzone</a:t>
            </a:r>
            <a:r>
              <a:rPr lang="en-US" i="0" dirty="0"/>
              <a:t> doesn’t (yet) appear in the Google Books corpus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Linguists selective about their criteria</a:t>
            </a:r>
          </a:p>
          <a:p>
            <a:endParaRPr lang="en-US" dirty="0"/>
          </a:p>
          <a:p>
            <a:r>
              <a:rPr lang="en-US" dirty="0"/>
              <a:t>Cherry pick to accommodate: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their theoretical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friendzone – </a:t>
            </a:r>
            <a:r>
              <a:rPr lang="en-US" i="1" dirty="0"/>
              <a:t>does</a:t>
            </a:r>
            <a:r>
              <a:rPr lang="en-US" i="0" dirty="0"/>
              <a:t> appear on Twitter; entire</a:t>
            </a:r>
            <a:r>
              <a:rPr lang="en-US" dirty="0"/>
              <a:t> phrase can become </a:t>
            </a:r>
            <a:r>
              <a:rPr lang="en-US" i="1" dirty="0"/>
              <a:t>lexicalized</a:t>
            </a:r>
            <a:r>
              <a:rPr lang="en-US" i="0" dirty="0"/>
              <a:t> (a new meaningful word in itself)</a:t>
            </a:r>
          </a:p>
          <a:p>
            <a:endParaRPr lang="en-US" i="0" dirty="0"/>
          </a:p>
          <a:p>
            <a:r>
              <a:rPr lang="en-US" i="0" dirty="0" err="1"/>
              <a:t>healthed</a:t>
            </a:r>
            <a:r>
              <a:rPr lang="en-US" i="0" dirty="0"/>
              <a:t> – very unexpected use of this word as a verb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45" y="1539061"/>
            <a:ext cx="11269491" cy="922626"/>
          </a:xfr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5" y="2553763"/>
            <a:ext cx="11269491" cy="894506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46" y="320041"/>
            <a:ext cx="1075508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2984" y="6455664"/>
            <a:ext cx="5873016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5DADE-73AC-4F4A-8D9D-D1CC61E9D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0032" y="6455664"/>
            <a:ext cx="2576623" cy="1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62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1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51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63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08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2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77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5"/>
            <a:ext cx="12192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3CF50-9D33-1D49-B64E-CA1FD4B4F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5700" y="3155950"/>
            <a:ext cx="7340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365126"/>
            <a:ext cx="11139060" cy="594360"/>
          </a:xfrm>
        </p:spPr>
        <p:txBody>
          <a:bodyPr anchor="t" anchorCtr="0"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5625"/>
            <a:ext cx="10661069" cy="4351338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36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365127"/>
            <a:ext cx="11139059" cy="601229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64045"/>
            <a:ext cx="10661069" cy="128996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3096695"/>
            <a:ext cx="10661069" cy="2816225"/>
          </a:xfrm>
        </p:spPr>
        <p:txBody>
          <a:bodyPr/>
          <a:lstStyle>
            <a:lvl1pPr marL="0" indent="0">
              <a:buNone/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82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825625"/>
            <a:ext cx="5232400" cy="4351338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225469" cy="4351338"/>
          </a:xfrm>
        </p:spPr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4267"/>
            <a:ext cx="5232400" cy="1478036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62000" y="4365771"/>
            <a:ext cx="5232400" cy="1811193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06838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825481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1073" y="1825625"/>
            <a:ext cx="5181600" cy="4351338"/>
          </a:xfrm>
        </p:spPr>
        <p:txBody>
          <a:bodyPr/>
          <a:lstStyle>
            <a:lvl1pPr marL="0" indent="0">
              <a:buNone/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4267"/>
            <a:ext cx="5232400" cy="1478036"/>
          </a:xfrm>
        </p:spPr>
        <p:txBody>
          <a:bodyPr>
            <a:no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62000" y="4365771"/>
            <a:ext cx="5232400" cy="1811193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06838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825481"/>
            <a:ext cx="52324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6853" y="2284122"/>
            <a:ext cx="5156200" cy="1478036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36853" y="4365626"/>
            <a:ext cx="5156200" cy="1811193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853" y="3906694"/>
            <a:ext cx="51562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6853" y="1825336"/>
            <a:ext cx="5156200" cy="4587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18774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681163"/>
            <a:ext cx="523663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2505075"/>
            <a:ext cx="5236633" cy="3684588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5086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50869" cy="3684588"/>
          </a:xfrm>
        </p:spPr>
        <p:txBody>
          <a:bodyPr>
            <a:normAutofit/>
          </a:bodyPr>
          <a:lstStyle>
            <a:lvl1pPr>
              <a:defRPr sz="20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>
              <a:defRPr sz="1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2pPr>
            <a:lvl3pPr>
              <a:defRPr sz="1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3pPr>
            <a:lvl4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4pPr>
            <a:lvl5pPr>
              <a:defRPr sz="12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9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4094024"/>
            <a:ext cx="10515600" cy="115425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275269"/>
            <a:ext cx="10515600" cy="103548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FEC1C-C809-6F45-8002-9EF2C753E85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402403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hieb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9078-63A2-2943-BB4D-357D5757B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flexibility in English: A preliminary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C53DF-8FB9-E84D-ABEE-38BA95C6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5" y="2553762"/>
            <a:ext cx="11269491" cy="2372023"/>
          </a:xfrm>
        </p:spPr>
        <p:txBody>
          <a:bodyPr>
            <a:normAutofit/>
          </a:bodyPr>
          <a:lstStyle/>
          <a:p>
            <a:r>
              <a:rPr lang="en-US" dirty="0"/>
              <a:t>Daniel W. Hieber</a:t>
            </a:r>
          </a:p>
          <a:p>
            <a:r>
              <a:rPr lang="en-US" dirty="0"/>
              <a:t>University of California, Santa Barbara</a:t>
            </a:r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danielhieber.com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2389-F6A1-4240-BB2D-ECC07029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10/16/2019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5956-C9D6-A747-8667-A6A8E9333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College of William &amp; Mary, Department of Linguistics, Williamsburg, VA</a:t>
            </a:r>
          </a:p>
        </p:txBody>
      </p:sp>
    </p:spTree>
    <p:extLst>
      <p:ext uri="{BB962C8B-B14F-4D97-AF65-F5344CB8AC3E}">
        <p14:creationId xmlns:p14="http://schemas.microsoft.com/office/powerpoint/2010/main" val="112531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BB07-4700-4236-B52D-2BA240B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E8DD-D376-42BF-8DDB-D989E391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truth is they </a:t>
            </a:r>
            <a:r>
              <a:rPr lang="en-US" b="1" i="1" dirty="0">
                <a:solidFill>
                  <a:srgbClr val="FF0000"/>
                </a:solidFill>
              </a:rPr>
              <a:t>friendzone</a:t>
            </a:r>
            <a:r>
              <a:rPr lang="en-US" i="1" dirty="0"/>
              <a:t> everyone who tries to be with them</a:t>
            </a:r>
          </a:p>
          <a:p>
            <a:endParaRPr lang="en-US" i="1" dirty="0"/>
          </a:p>
          <a:p>
            <a:r>
              <a:rPr lang="en-US" i="1" dirty="0"/>
              <a:t>just ate two slices of veggie pizza for lunch so basically I'm all </a:t>
            </a:r>
            <a:r>
              <a:rPr lang="en-US" b="1" i="1" dirty="0" err="1">
                <a:solidFill>
                  <a:srgbClr val="FF0000"/>
                </a:solidFill>
              </a:rPr>
              <a:t>healthed</a:t>
            </a:r>
            <a:r>
              <a:rPr lang="en-US" i="1" dirty="0"/>
              <a:t> up for at least a month</a:t>
            </a:r>
          </a:p>
        </p:txBody>
      </p:sp>
    </p:spTree>
    <p:extLst>
      <p:ext uri="{BB962C8B-B14F-4D97-AF65-F5344CB8AC3E}">
        <p14:creationId xmlns:p14="http://schemas.microsoft.com/office/powerpoint/2010/main" val="124155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8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03B-40B1-484C-B23F-22344D55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 of speech is </a:t>
            </a:r>
            <a:r>
              <a:rPr lang="en-US" i="1" dirty="0"/>
              <a:t>friend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C0F3-A10C-4661-A1C8-1E898600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</a:t>
            </a:r>
          </a:p>
          <a:p>
            <a:endParaRPr lang="en-US" dirty="0"/>
          </a:p>
          <a:p>
            <a:r>
              <a:rPr lang="en-US" dirty="0"/>
              <a:t>Verb</a:t>
            </a:r>
          </a:p>
          <a:p>
            <a:endParaRPr lang="en-US" dirty="0"/>
          </a:p>
          <a:p>
            <a:r>
              <a:rPr lang="en-US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2048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F138-435D-46E0-8D60-39B6562B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friend</a:t>
            </a:r>
            <a:r>
              <a:rPr lang="en-US" dirty="0"/>
              <a:t> as Noun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874F-0224-49A2-BF34-980859A8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got a spooky box from my best </a:t>
            </a:r>
            <a:r>
              <a:rPr lang="en-US" b="1" i="1" dirty="0">
                <a:solidFill>
                  <a:srgbClr val="FF0000"/>
                </a:solidFill>
              </a:rPr>
              <a:t>friends</a:t>
            </a:r>
            <a:r>
              <a:rPr lang="en-US" i="1" dirty="0"/>
              <a:t>.</a:t>
            </a:r>
          </a:p>
          <a:p>
            <a:endParaRPr lang="en-US" dirty="0"/>
          </a:p>
          <a:p>
            <a:r>
              <a:rPr lang="en-US" i="1" dirty="0"/>
              <a:t>Secrets don't make </a:t>
            </a:r>
            <a:r>
              <a:rPr lang="en-US" b="1" i="1" dirty="0">
                <a:solidFill>
                  <a:srgbClr val="FF0000"/>
                </a:solidFill>
              </a:rPr>
              <a:t>friends</a:t>
            </a:r>
            <a:r>
              <a:rPr lang="en-US" i="1" dirty="0"/>
              <a:t>, Luke.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Just think I saw an old college </a:t>
            </a:r>
            <a:r>
              <a:rPr lang="en-US" b="1" i="1" dirty="0">
                <a:solidFill>
                  <a:srgbClr val="FF0000"/>
                </a:solidFill>
              </a:rPr>
              <a:t>friend</a:t>
            </a:r>
            <a:r>
              <a:rPr lang="en-US" i="1" dirty="0"/>
              <a:t> on TV meeting Hilary Clinton.</a:t>
            </a:r>
          </a:p>
        </p:txBody>
      </p:sp>
    </p:spTree>
    <p:extLst>
      <p:ext uri="{BB962C8B-B14F-4D97-AF65-F5344CB8AC3E}">
        <p14:creationId xmlns:p14="http://schemas.microsoft.com/office/powerpoint/2010/main" val="6602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542A-9F2E-4C61-A6AC-09793121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friend</a:t>
            </a:r>
            <a:r>
              <a:rPr lang="en-US" dirty="0"/>
              <a:t> as Verb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6C06-A205-4EBC-85DC-D7C90787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What's your user? I would love to </a:t>
            </a:r>
            <a:r>
              <a:rPr lang="en-US" b="1" i="1" dirty="0">
                <a:solidFill>
                  <a:srgbClr val="FF0000"/>
                </a:solidFill>
              </a:rPr>
              <a:t>friend</a:t>
            </a:r>
            <a:r>
              <a:rPr lang="en-US" i="1" dirty="0"/>
              <a:t> you and look at it when finished!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If we don't have mutual friends we can't get </a:t>
            </a:r>
            <a:r>
              <a:rPr lang="en-US" b="1" i="1" dirty="0">
                <a:solidFill>
                  <a:srgbClr val="FF0000"/>
                </a:solidFill>
              </a:rPr>
              <a:t>friended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i="1" dirty="0"/>
              <a:t>I accidentally downloaded Facebook and created a profile and </a:t>
            </a:r>
            <a:r>
              <a:rPr lang="en-US" b="1" i="1" dirty="0">
                <a:solidFill>
                  <a:srgbClr val="FF0000"/>
                </a:solidFill>
              </a:rPr>
              <a:t>friended</a:t>
            </a:r>
            <a:r>
              <a:rPr lang="en-US" i="1" dirty="0"/>
              <a:t> a bunch of people.</a:t>
            </a:r>
          </a:p>
        </p:txBody>
      </p:sp>
    </p:spTree>
    <p:extLst>
      <p:ext uri="{BB962C8B-B14F-4D97-AF65-F5344CB8AC3E}">
        <p14:creationId xmlns:p14="http://schemas.microsoft.com/office/powerpoint/2010/main" val="9849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E4AA-D94C-40A0-A1D1-7FC14312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friend</a:t>
            </a:r>
            <a:r>
              <a:rPr lang="en-US" dirty="0"/>
              <a:t> as Adjective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7D3B-29C4-4ACD-9B5F-A08A02E2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guy became the national symbol of </a:t>
            </a:r>
            <a:r>
              <a:rPr lang="en-US" b="1" i="1" u="sng" dirty="0">
                <a:solidFill>
                  <a:srgbClr val="FF0000"/>
                </a:solidFill>
              </a:rPr>
              <a:t>friend</a:t>
            </a:r>
            <a:r>
              <a:rPr lang="en-US" i="1" u="sng" dirty="0"/>
              <a:t> zone</a:t>
            </a:r>
            <a:r>
              <a:rPr lang="en-US" i="1" dirty="0"/>
              <a:t> in just a day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Facebook just put me in the damn </a:t>
            </a:r>
            <a:r>
              <a:rPr lang="en-US" b="1" i="1" u="sng" dirty="0">
                <a:solidFill>
                  <a:srgbClr val="FF0000"/>
                </a:solidFill>
              </a:rPr>
              <a:t>friend</a:t>
            </a:r>
            <a:r>
              <a:rPr lang="en-US" i="1" u="sng" dirty="0"/>
              <a:t> zone</a:t>
            </a:r>
            <a:r>
              <a:rPr lang="en-US" i="1" dirty="0"/>
              <a:t> with my wife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can someone help me with some </a:t>
            </a:r>
            <a:r>
              <a:rPr lang="en-US" b="1" i="1" u="sng" dirty="0">
                <a:solidFill>
                  <a:srgbClr val="FF0000"/>
                </a:solidFill>
              </a:rPr>
              <a:t>friend</a:t>
            </a:r>
            <a:r>
              <a:rPr lang="en-US" i="1" u="sng" dirty="0"/>
              <a:t> drama</a:t>
            </a:r>
            <a:r>
              <a:rPr lang="en-US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870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7A3C-1B69-43E8-ACB0-2EEBBDA6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dictionary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2C2A-BA5F-45F2-B96E-C49EA84B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Dictionary.com: verb, noun</a:t>
            </a:r>
          </a:p>
          <a:p>
            <a:endParaRPr lang="en-US" dirty="0"/>
          </a:p>
          <a:p>
            <a:r>
              <a:rPr lang="en-US" dirty="0"/>
              <a:t>Merriam-Webster: verb, noun</a:t>
            </a:r>
          </a:p>
          <a:p>
            <a:endParaRPr lang="en-US" dirty="0"/>
          </a:p>
          <a:p>
            <a:r>
              <a:rPr lang="en-US" dirty="0"/>
              <a:t>Why not adjectives?</a:t>
            </a:r>
          </a:p>
        </p:txBody>
      </p:sp>
    </p:spTree>
    <p:extLst>
      <p:ext uri="{BB962C8B-B14F-4D97-AF65-F5344CB8AC3E}">
        <p14:creationId xmlns:p14="http://schemas.microsoft.com/office/powerpoint/2010/main" val="7918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2360-B339-4FBA-BE7F-DFD6E73A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Nouns Modifying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2A91-7C60-46B7-9444-240A25D8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they compounds?</a:t>
            </a:r>
          </a:p>
          <a:p>
            <a:endParaRPr lang="en-US" dirty="0"/>
          </a:p>
          <a:p>
            <a:pPr lvl="1"/>
            <a:r>
              <a:rPr lang="en-US" i="1" dirty="0"/>
              <a:t>health care</a:t>
            </a:r>
            <a:r>
              <a:rPr lang="en-US" dirty="0"/>
              <a:t> vs. </a:t>
            </a:r>
            <a:r>
              <a:rPr lang="en-US" i="1" dirty="0"/>
              <a:t>healthcare</a:t>
            </a:r>
            <a:endParaRPr lang="en-US" dirty="0"/>
          </a:p>
          <a:p>
            <a:endParaRPr lang="en-US" i="1" dirty="0"/>
          </a:p>
          <a:p>
            <a:pPr lvl="1"/>
            <a:r>
              <a:rPr lang="en-US" i="1" dirty="0"/>
              <a:t>friend zone</a:t>
            </a:r>
            <a:r>
              <a:rPr lang="en-US" dirty="0"/>
              <a:t> vs. </a:t>
            </a:r>
            <a:r>
              <a:rPr lang="en-US" i="1" dirty="0"/>
              <a:t>friendzone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8F811-CAA5-4990-94E5-DA69AED0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916"/>
            <a:ext cx="12192000" cy="433016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FED193-4FA7-4DBF-BA88-E8E163E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health care</a:t>
            </a:r>
            <a:r>
              <a:rPr lang="en-US" dirty="0"/>
              <a:t> vs. </a:t>
            </a:r>
            <a:r>
              <a:rPr lang="en-US" i="1" dirty="0"/>
              <a:t>healthcare</a:t>
            </a:r>
            <a:r>
              <a:rPr lang="en-US" dirty="0"/>
              <a:t> (Google Books)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082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2360-B339-4FBA-BE7F-DFD6E73A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Nouns Modifying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2A91-7C60-46B7-9444-240A25D8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they compounds?</a:t>
            </a:r>
          </a:p>
          <a:p>
            <a:endParaRPr lang="en-US" dirty="0"/>
          </a:p>
          <a:p>
            <a:pPr lvl="1"/>
            <a:r>
              <a:rPr lang="en-US" i="1" dirty="0"/>
              <a:t>health care</a:t>
            </a:r>
            <a:r>
              <a:rPr lang="en-US" dirty="0"/>
              <a:t> vs. </a:t>
            </a:r>
            <a:r>
              <a:rPr lang="en-US" i="1" dirty="0"/>
              <a:t>health care</a:t>
            </a:r>
            <a:endParaRPr lang="en-US" dirty="0"/>
          </a:p>
          <a:p>
            <a:endParaRPr lang="en-US" i="1" dirty="0"/>
          </a:p>
          <a:p>
            <a:pPr lvl="1"/>
            <a:r>
              <a:rPr lang="en-US" i="1" dirty="0"/>
              <a:t>friend zone</a:t>
            </a:r>
            <a:r>
              <a:rPr lang="en-US" dirty="0"/>
              <a:t> vs. </a:t>
            </a:r>
            <a:r>
              <a:rPr lang="en-US" i="1" dirty="0"/>
              <a:t>friendzone</a:t>
            </a:r>
          </a:p>
          <a:p>
            <a:endParaRPr lang="en-US" dirty="0"/>
          </a:p>
          <a:p>
            <a:r>
              <a:rPr lang="en-US" dirty="0"/>
              <a:t>We don’t analyze these as adjectives because:</a:t>
            </a:r>
          </a:p>
          <a:p>
            <a:pPr lvl="1"/>
            <a:r>
              <a:rPr lang="en-US" dirty="0"/>
              <a:t>tradition</a:t>
            </a:r>
          </a:p>
          <a:p>
            <a:pPr lvl="1"/>
            <a:r>
              <a:rPr lang="en-US" dirty="0"/>
              <a:t>the change is unmarked</a:t>
            </a:r>
          </a:p>
        </p:txBody>
      </p:sp>
    </p:spTree>
    <p:extLst>
      <p:ext uri="{BB962C8B-B14F-4D97-AF65-F5344CB8AC3E}">
        <p14:creationId xmlns:p14="http://schemas.microsoft.com/office/powerpoint/2010/main" val="182886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0F9FADF-A8F9-41BC-9868-6E32412B2020}" vid="{2BC96AA9-D353-46D3-9AC1-10751B865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379</Words>
  <Application>Microsoft Office PowerPoint</Application>
  <PresentationFormat>Widescreen</PresentationFormat>
  <Paragraphs>81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Charis SIL</vt:lpstr>
      <vt:lpstr>Office Theme</vt:lpstr>
      <vt:lpstr>Lexical flexibility in English: A preliminary study</vt:lpstr>
      <vt:lpstr>What part of speech is friend?</vt:lpstr>
      <vt:lpstr>friend as Noun</vt:lpstr>
      <vt:lpstr>friend as Verb</vt:lpstr>
      <vt:lpstr>friend as Adjective</vt:lpstr>
      <vt:lpstr>What does the dictionary say?</vt:lpstr>
      <vt:lpstr>Nouns Modifying Nouns</vt:lpstr>
      <vt:lpstr>health care vs. healthcare (Google Books)</vt:lpstr>
      <vt:lpstr>Nouns Modifying Nouns</vt:lpstr>
      <vt:lpstr>Aside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W. Hieber</dc:creator>
  <cp:lastModifiedBy>Daniel W. Hieber</cp:lastModifiedBy>
  <cp:revision>6</cp:revision>
  <dcterms:created xsi:type="dcterms:W3CDTF">2019-10-16T01:13:08Z</dcterms:created>
  <dcterms:modified xsi:type="dcterms:W3CDTF">2019-10-16T04:42:17Z</dcterms:modified>
</cp:coreProperties>
</file>