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7aa2f155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7aa2f155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7aa2f155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7aa2f155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7fa4967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7fa4967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84ae4e66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84ae4e66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84ae4e66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84ae4e66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8f3254a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8f3254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 Bike-Share Member Conversion Strategies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475" y="3291425"/>
            <a:ext cx="2693618" cy="16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Rides Longer?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515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ride length for casual riders is longer than riders who are members.  </a:t>
            </a:r>
            <a:endParaRPr/>
          </a:p>
        </p:txBody>
      </p:sp>
      <p:pic>
        <p:nvPicPr>
          <p:cNvPr id="68" name="Google Shape;68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975" y="2571750"/>
            <a:ext cx="3344726" cy="246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975" y="96400"/>
            <a:ext cx="3344725" cy="239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8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Days Do People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The Longest?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50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riders typically ride for the longest amount of time on the weekends, specifically Sunday.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riders rode longer in March than in December.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Ride length for members stayed fairly similar.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December, riders typically ride longer during the </a:t>
            </a:r>
            <a:r>
              <a:rPr lang="en"/>
              <a:t>weekdays compared to March.</a:t>
            </a:r>
            <a:endParaRPr/>
          </a:p>
        </p:txBody>
      </p:sp>
      <p:pic>
        <p:nvPicPr>
          <p:cNvPr id="76" name="Google Shape;76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475" y="2616100"/>
            <a:ext cx="3416750" cy="24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475" y="103450"/>
            <a:ext cx="3416750" cy="242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4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Days Do The Most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People Ride?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50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riders rode longer than members but there is a much larger number of riders who are members.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people rode on the weekend in March while in December most people rode during weekdays. </a:t>
            </a:r>
            <a:endParaRPr/>
          </a:p>
        </p:txBody>
      </p:sp>
      <p:pic>
        <p:nvPicPr>
          <p:cNvPr id="84" name="Google Shape;84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025" y="2571750"/>
            <a:ext cx="3415299" cy="24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025" y="97675"/>
            <a:ext cx="3415299" cy="24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How/Why Do Annual Members Ride?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more riders who are </a:t>
            </a:r>
            <a:r>
              <a:rPr lang="en"/>
              <a:t>members but members also ride for the least amount of time.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ride length for members is fairly consistent from spring to winter.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large number of members ride during the weekday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December the amount is even larger than on the weekend which is typically when ride length is the longest.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that members ride because it is necessary to commute to work and/or other scheduled </a:t>
            </a:r>
            <a:r>
              <a:rPr lang="en"/>
              <a:t>activities.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20765">
            <a:off x="6595785" y="3659225"/>
            <a:ext cx="2495599" cy="1144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How/Why Do People Ride Casually?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riders rode the longest but there are much less casual riders than members.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ride length for casual riders was lower in December indicating that colder weather impacts how long they ride.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also always rode the most on Sundays.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casual riders is much lower than the number of members.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riders ride their bikes longer than riders who are members.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this indicates that casual riders are mostly using the bikes leisurely and not for work or other scheduled activities members.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225" y="3530175"/>
            <a:ext cx="2579124" cy="1450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To Convert Casual Riders Into Members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are using the bike share more </a:t>
            </a:r>
            <a:r>
              <a:rPr lang="en"/>
              <a:t>consistently</a:t>
            </a:r>
            <a:r>
              <a:rPr lang="en"/>
              <a:t> to go to places they are obligated to be, so advertising should show casual riders the bike-share service is a better alternative to public transportation or commuting by car.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bike-shares should be placed in larger cities where people typically use public transport or walk so that there is higher chance that there is a station closer to </a:t>
            </a:r>
            <a:r>
              <a:rPr lang="en"/>
              <a:t>someone's</a:t>
            </a:r>
            <a:r>
              <a:rPr lang="en"/>
              <a:t> place of work or their home.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c</a:t>
            </a:r>
            <a:r>
              <a:rPr lang="en"/>
              <a:t>asual riders use the bike-share for leisure and they ride for the longest, s</a:t>
            </a:r>
            <a:r>
              <a:rPr lang="en"/>
              <a:t>ome sort of membership plan should be implemented that allows people to save money or earn rewards through an app on </a:t>
            </a:r>
            <a:r>
              <a:rPr lang="en"/>
              <a:t>their</a:t>
            </a:r>
            <a:r>
              <a:rPr lang="en"/>
              <a:t> phone.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every mile they ride they earn a reward or token that can be redeemed for money or other prizes to incentivize more memberships.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