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8091-3151-4B2F-9016-7BF680819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84F1D-3EDF-4A70-B001-39E9FEB7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64CC-222B-434F-BBA0-EFB0AE6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1592-1EAB-42E0-8BE1-A34E1202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C137-1AEF-49DA-A35A-47C4FFB4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DEC-8367-4F42-9FD8-D6F6CCD5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0980-374E-47F7-9FBD-DDA1ACE6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2AF1-F0EC-4CCC-A37B-BF03AB3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4A60-BAA1-4118-8B2B-2811F098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8BC3-0CBC-41ED-9BFF-F79862BB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646B-D597-40AD-9FA0-9CD0C8FE0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03B8-261F-4FF4-90CA-FA7C862AF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13F8-E48A-4171-849B-E0CFE3F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BFEF-744C-4480-AA75-492DFE7A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041B-374D-4B81-97B0-1E3219A8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D669-2D19-41AF-875E-E520F2E6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C4A-F826-4685-B351-814F185C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3A58-083B-46D1-92EA-32992D7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6C-0DEF-4441-936A-90B4567E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3385-AA59-4430-95F6-10F7D13D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79DF-3BC4-41C6-ABEC-D31736F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A3EC-33DB-4AC5-A542-DE7FBB5E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A1B9-7676-4A9F-80E6-09645899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2403-3ACE-462D-99F8-2518E295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7C1B-DED3-42C0-9578-C65B44B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0E3A-FFEB-4D0C-8DA9-E43E26BD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2F36-10D8-4BA0-B346-B3C463A9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1C3C6-5B53-4B1B-9065-62428530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BD84-D71A-4672-BC78-0D1E6F8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192BE-7F23-4278-BA83-B4DE57B4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2EAE-85D5-428E-A731-1DC30E4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2B97-2FA2-4C65-A026-440979DA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3315-6988-4599-81FF-CD35C8D7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8E6E9-ED84-4960-B3D5-A2887CF5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8AD65-DA2E-4B8A-B78E-96FB0FE8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5661-1119-4F0B-8573-A9C69CA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EA2F7-5D26-403F-8D95-1134E6D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2495F-32B4-4371-9D99-AB7438D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46C20-8FDA-4B25-9860-D9D28E84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65C-8567-468A-862A-264BA254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F7A42-49EC-423C-ABCE-3B54147B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0382-06B1-42DD-A1F9-5915C151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CEA45-41FB-4FB1-9C20-38B8BABB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94CD7-7D8B-46A2-B5FD-03D5C12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CFB85-A87C-433B-A0FE-55103123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16A8-5320-423D-90AA-917504CB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C6F-B6C2-417E-BE33-530F2EAB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D5D-84C7-4DD9-BDAB-0C7A325F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C0B2-1211-422E-B259-6A8790A3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45E5B-CF6D-4F8D-A812-5CC96BF6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3FB1-5D9B-4873-8F2D-77EE6A5F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0EE4-856C-463E-9910-572E318D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CE22-E1FE-42C8-87A9-26B22D7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3B3AC-F510-43EB-B262-89C44D5A5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F0ED-3069-4F61-BE14-7844E80F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EB5A-6CC5-4F3B-B4D3-569E2D37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8EA91-0E36-4E6C-B922-FF7E2871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4253-2AD2-4FCA-ADD5-DC8905E1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F26EC-D253-4136-8BEB-611BD671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01C6-7EB2-4D76-909A-37B50EAC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C6AC-C17F-477E-B27F-638F16C9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290D-CBE9-45DC-B37A-1CDAE7B1D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AFEC-F40F-4A19-9652-610FD3C62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2882F-55FE-484C-B3FE-DC1129345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7625"/>
            <a:ext cx="3355975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6C1E6E-5025-4635-A7B0-A6858393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47625"/>
            <a:ext cx="3355975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02D58D-9A10-4083-82E8-0BE80936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49" y="47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B26F8-C160-49F8-A10D-86BF9787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333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621E19-A12B-4728-97F9-4B5F2FFA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333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5D82F0-29AF-48CE-9967-F29E451F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7" y="2333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A0358-43BF-42C1-9CB1-30E51A1F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619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2623F3-1190-4F99-9933-E9105F86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54550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91DAB-FA7E-4951-9385-DADC1EC1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4654608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F8596-0A49-4768-BF09-0A3D80E3D907}"/>
              </a:ext>
            </a:extLst>
          </p:cNvPr>
          <p:cNvSpPr txBox="1"/>
          <p:nvPr/>
        </p:nvSpPr>
        <p:spPr>
          <a:xfrm>
            <a:off x="797981" y="47625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C2E8-C4A2-4D48-84C4-C31955157E17}"/>
              </a:ext>
            </a:extLst>
          </p:cNvPr>
          <p:cNvSpPr txBox="1"/>
          <p:nvPr/>
        </p:nvSpPr>
        <p:spPr>
          <a:xfrm>
            <a:off x="4254678" y="4762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C3124-C7CC-4927-A5E0-79DAEBE05561}"/>
              </a:ext>
            </a:extLst>
          </p:cNvPr>
          <p:cNvSpPr txBox="1"/>
          <p:nvPr/>
        </p:nvSpPr>
        <p:spPr>
          <a:xfrm>
            <a:off x="7711375" y="4762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52F39-9B40-429A-A94C-3B7C54BA36F7}"/>
              </a:ext>
            </a:extLst>
          </p:cNvPr>
          <p:cNvSpPr txBox="1"/>
          <p:nvPr/>
        </p:nvSpPr>
        <p:spPr>
          <a:xfrm>
            <a:off x="797981" y="2326605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1EFD6-2BDA-4575-8BD4-332381C396B5}"/>
              </a:ext>
            </a:extLst>
          </p:cNvPr>
          <p:cNvSpPr txBox="1"/>
          <p:nvPr/>
        </p:nvSpPr>
        <p:spPr>
          <a:xfrm>
            <a:off x="4254678" y="232660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B6181-FCC1-4227-B75A-0730F63747CA}"/>
              </a:ext>
            </a:extLst>
          </p:cNvPr>
          <p:cNvSpPr txBox="1"/>
          <p:nvPr/>
        </p:nvSpPr>
        <p:spPr>
          <a:xfrm>
            <a:off x="7711375" y="232660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7F915-5F16-4A86-B052-B6C4E44BAFCC}"/>
              </a:ext>
            </a:extLst>
          </p:cNvPr>
          <p:cNvSpPr txBox="1"/>
          <p:nvPr/>
        </p:nvSpPr>
        <p:spPr>
          <a:xfrm>
            <a:off x="797981" y="4647530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9B20A-780D-4004-BF9E-36A14BAB8184}"/>
              </a:ext>
            </a:extLst>
          </p:cNvPr>
          <p:cNvSpPr txBox="1"/>
          <p:nvPr/>
        </p:nvSpPr>
        <p:spPr>
          <a:xfrm>
            <a:off x="4254678" y="4647530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4F7C5-C600-40CA-931B-CC5EA115FC5C}"/>
              </a:ext>
            </a:extLst>
          </p:cNvPr>
          <p:cNvSpPr txBox="1"/>
          <p:nvPr/>
        </p:nvSpPr>
        <p:spPr>
          <a:xfrm>
            <a:off x="7711375" y="4647530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23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McNeely White</dc:creator>
  <cp:lastModifiedBy>Katherine McNeely White</cp:lastModifiedBy>
  <cp:revision>3</cp:revision>
  <dcterms:created xsi:type="dcterms:W3CDTF">2020-06-10T16:52:06Z</dcterms:created>
  <dcterms:modified xsi:type="dcterms:W3CDTF">2020-06-10T17:51:46Z</dcterms:modified>
</cp:coreProperties>
</file>