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B10B-0BD3-48DA-A984-FDFE5EC4161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7CE8-E608-4D37-8421-9BE1589F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3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B10B-0BD3-48DA-A984-FDFE5EC4161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7CE8-E608-4D37-8421-9BE1589F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B10B-0BD3-48DA-A984-FDFE5EC4161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7CE8-E608-4D37-8421-9BE1589F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3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B10B-0BD3-48DA-A984-FDFE5EC4161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7CE8-E608-4D37-8421-9BE1589F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9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B10B-0BD3-48DA-A984-FDFE5EC4161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7CE8-E608-4D37-8421-9BE1589F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B10B-0BD3-48DA-A984-FDFE5EC4161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7CE8-E608-4D37-8421-9BE1589F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3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B10B-0BD3-48DA-A984-FDFE5EC4161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7CE8-E608-4D37-8421-9BE1589F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8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B10B-0BD3-48DA-A984-FDFE5EC4161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7CE8-E608-4D37-8421-9BE1589F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2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B10B-0BD3-48DA-A984-FDFE5EC4161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7CE8-E608-4D37-8421-9BE1589F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B10B-0BD3-48DA-A984-FDFE5EC4161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7CE8-E608-4D37-8421-9BE1589F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9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B10B-0BD3-48DA-A984-FDFE5EC4161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7CE8-E608-4D37-8421-9BE1589F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7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EB10B-0BD3-48DA-A984-FDFE5EC4161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27CE8-E608-4D37-8421-9BE1589F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2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-19869"/>
            <a:ext cx="68580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248400" y="1524000"/>
            <a:ext cx="1066800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39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239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496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Teledyne Poway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Whitfield</dc:creator>
  <cp:lastModifiedBy>David Whitfield</cp:lastModifiedBy>
  <cp:revision>4</cp:revision>
  <dcterms:created xsi:type="dcterms:W3CDTF">2015-05-08T03:29:39Z</dcterms:created>
  <dcterms:modified xsi:type="dcterms:W3CDTF">2015-05-08T17:16:27Z</dcterms:modified>
</cp:coreProperties>
</file>