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1B3D-7AC3-2743-8B48-06B34E61617D}" type="datetimeFigureOut">
              <a:rPr lang="en-US" smtClean="0"/>
              <a:t>5/7/12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FF8-93A6-1743-AB05-C69B0680F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8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1B3D-7AC3-2743-8B48-06B34E61617D}" type="datetimeFigureOut">
              <a:rPr lang="en-US" smtClean="0"/>
              <a:t>5/7/12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FF8-93A6-1743-AB05-C69B0680F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7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1B3D-7AC3-2743-8B48-06B34E61617D}" type="datetimeFigureOut">
              <a:rPr lang="en-US" smtClean="0"/>
              <a:t>5/7/12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FF8-93A6-1743-AB05-C69B0680F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2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1B3D-7AC3-2743-8B48-06B34E61617D}" type="datetimeFigureOut">
              <a:rPr lang="en-US" smtClean="0"/>
              <a:t>5/7/12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FF8-93A6-1743-AB05-C69B0680F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1B3D-7AC3-2743-8B48-06B34E61617D}" type="datetimeFigureOut">
              <a:rPr lang="en-US" smtClean="0"/>
              <a:t>5/7/12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FF8-93A6-1743-AB05-C69B0680F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3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1B3D-7AC3-2743-8B48-06B34E61617D}" type="datetimeFigureOut">
              <a:rPr lang="en-US" smtClean="0"/>
              <a:t>5/7/12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FF8-93A6-1743-AB05-C69B0680F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7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1B3D-7AC3-2743-8B48-06B34E61617D}" type="datetimeFigureOut">
              <a:rPr lang="en-US" smtClean="0"/>
              <a:t>5/7/12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FF8-93A6-1743-AB05-C69B0680F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1B3D-7AC3-2743-8B48-06B34E61617D}" type="datetimeFigureOut">
              <a:rPr lang="en-US" smtClean="0"/>
              <a:t>5/7/12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FF8-93A6-1743-AB05-C69B0680F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1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1B3D-7AC3-2743-8B48-06B34E61617D}" type="datetimeFigureOut">
              <a:rPr lang="en-US" smtClean="0"/>
              <a:t>5/7/12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FF8-93A6-1743-AB05-C69B0680F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5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1B3D-7AC3-2743-8B48-06B34E61617D}" type="datetimeFigureOut">
              <a:rPr lang="en-US" smtClean="0"/>
              <a:t>5/7/12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FF8-93A6-1743-AB05-C69B0680F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1B3D-7AC3-2743-8B48-06B34E61617D}" type="datetimeFigureOut">
              <a:rPr lang="en-US" smtClean="0"/>
              <a:t>5/7/12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6FF8-93A6-1743-AB05-C69B0680F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1B3D-7AC3-2743-8B48-06B34E61617D}" type="datetimeFigureOut">
              <a:rPr lang="en-US" smtClean="0"/>
              <a:t>5/7/12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76FF8-93A6-1743-AB05-C69B0680F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8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Cake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Dustin Whitney</a:t>
            </a:r>
          </a:p>
          <a:p>
            <a:r>
              <a:rPr lang="en-US" dirty="0" smtClean="0"/>
              <a:t>CTO Pellucid Analytics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dustinwhitney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7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Cake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IoC</a:t>
            </a:r>
            <a:r>
              <a:rPr lang="en-US" dirty="0" smtClean="0"/>
              <a:t>/Dependency Injection using only </a:t>
            </a:r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Offers the same functionality as Spring/</a:t>
            </a:r>
            <a:r>
              <a:rPr lang="en-US" dirty="0" err="1" smtClean="0"/>
              <a:t>Guice</a:t>
            </a:r>
            <a:r>
              <a:rPr lang="en-US" dirty="0" smtClean="0"/>
              <a:t>, but using </a:t>
            </a:r>
            <a:r>
              <a:rPr lang="en-US" dirty="0" err="1" smtClean="0"/>
              <a:t>Scala</a:t>
            </a:r>
            <a:r>
              <a:rPr lang="en-US" dirty="0" smtClean="0"/>
              <a:t> language constructs instead of a framework</a:t>
            </a:r>
          </a:p>
          <a:p>
            <a:pPr lvl="1"/>
            <a:r>
              <a:rPr lang="en-US" dirty="0" smtClean="0"/>
              <a:t>Also gives compile time errors instead of runtime</a:t>
            </a:r>
          </a:p>
          <a:p>
            <a:r>
              <a:rPr lang="en-US" dirty="0" smtClean="0"/>
              <a:t>Useful for Testing or Environment Specific setup</a:t>
            </a:r>
          </a:p>
          <a:p>
            <a:r>
              <a:rPr lang="en-US" dirty="0" smtClean="0"/>
              <a:t>It’s easy to understand</a:t>
            </a:r>
          </a:p>
          <a:p>
            <a:r>
              <a:rPr lang="en-US" dirty="0" smtClean="0"/>
              <a:t>Useful and practical everyday!</a:t>
            </a:r>
          </a:p>
        </p:txBody>
      </p:sp>
    </p:spTree>
    <p:extLst>
      <p:ext uri="{BB962C8B-B14F-4D97-AF65-F5344CB8AC3E}">
        <p14:creationId xmlns:p14="http://schemas.microsoft.com/office/powerpoint/2010/main" val="110635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traits	</a:t>
            </a:r>
            <a:endParaRPr lang="en-US" dirty="0"/>
          </a:p>
        </p:txBody>
      </p:sp>
      <p:pic>
        <p:nvPicPr>
          <p:cNvPr id="4" name="Content Placeholder 3" descr="Screen shot 2012-05-07 at 12.13.0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998" r="-26998"/>
          <a:stretch>
            <a:fillRect/>
          </a:stretch>
        </p:blipFill>
        <p:spPr>
          <a:xfrm>
            <a:off x="-775489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86807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06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Self Types</a:t>
            </a:r>
            <a:endParaRPr lang="en-US" dirty="0"/>
          </a:p>
        </p:txBody>
      </p:sp>
      <p:pic>
        <p:nvPicPr>
          <p:cNvPr id="10" name="Content Placeholder 9" descr="Screen shot 2012-05-07 at 1.16.1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" r="19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10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71</Words>
  <Application>Microsoft Macintosh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The Cake Pattern</vt:lpstr>
      <vt:lpstr>What is The Cake Pattern?</vt:lpstr>
      <vt:lpstr>It’s all about traits </vt:lpstr>
      <vt:lpstr>Self Types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Cake Pattern</dc:title>
  <dc:creator>molecule</dc:creator>
  <cp:lastModifiedBy>molecule</cp:lastModifiedBy>
  <cp:revision>5</cp:revision>
  <dcterms:created xsi:type="dcterms:W3CDTF">2012-05-07T04:06:06Z</dcterms:created>
  <dcterms:modified xsi:type="dcterms:W3CDTF">2012-05-07T06:04:50Z</dcterms:modified>
</cp:coreProperties>
</file>