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0" d="100"/>
          <a:sy n="140" d="100"/>
        </p:scale>
        <p:origin x="-56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2BFB-DE4F-6D41-9AFC-B02E0E6C833D}" type="datetimeFigureOut">
              <a:rPr lang="en-US" smtClean="0"/>
              <a:t>2013/12/18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C5F1-9ABC-6448-99BC-16847D25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2BFB-DE4F-6D41-9AFC-B02E0E6C833D}" type="datetimeFigureOut">
              <a:rPr lang="en-US" smtClean="0"/>
              <a:t>2013/12/18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C5F1-9ABC-6448-99BC-16847D25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9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2BFB-DE4F-6D41-9AFC-B02E0E6C833D}" type="datetimeFigureOut">
              <a:rPr lang="en-US" smtClean="0"/>
              <a:t>2013/12/18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C5F1-9ABC-6448-99BC-16847D25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4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2BFB-DE4F-6D41-9AFC-B02E0E6C833D}" type="datetimeFigureOut">
              <a:rPr lang="en-US" smtClean="0"/>
              <a:t>2013/12/18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C5F1-9ABC-6448-99BC-16847D25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1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2BFB-DE4F-6D41-9AFC-B02E0E6C833D}" type="datetimeFigureOut">
              <a:rPr lang="en-US" smtClean="0"/>
              <a:t>2013/12/18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C5F1-9ABC-6448-99BC-16847D25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2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2BFB-DE4F-6D41-9AFC-B02E0E6C833D}" type="datetimeFigureOut">
              <a:rPr lang="en-US" smtClean="0"/>
              <a:t>2013/12/18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C5F1-9ABC-6448-99BC-16847D25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9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2BFB-DE4F-6D41-9AFC-B02E0E6C833D}" type="datetimeFigureOut">
              <a:rPr lang="en-US" smtClean="0"/>
              <a:t>2013/12/18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C5F1-9ABC-6448-99BC-16847D25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1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2BFB-DE4F-6D41-9AFC-B02E0E6C833D}" type="datetimeFigureOut">
              <a:rPr lang="en-US" smtClean="0"/>
              <a:t>2013/12/18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C5F1-9ABC-6448-99BC-16847D25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4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2BFB-DE4F-6D41-9AFC-B02E0E6C833D}" type="datetimeFigureOut">
              <a:rPr lang="en-US" smtClean="0"/>
              <a:t>2013/12/18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C5F1-9ABC-6448-99BC-16847D25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6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2BFB-DE4F-6D41-9AFC-B02E0E6C833D}" type="datetimeFigureOut">
              <a:rPr lang="en-US" smtClean="0"/>
              <a:t>2013/12/18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C5F1-9ABC-6448-99BC-16847D25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1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2BFB-DE4F-6D41-9AFC-B02E0E6C833D}" type="datetimeFigureOut">
              <a:rPr lang="en-US" smtClean="0"/>
              <a:t>2013/12/18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C5F1-9ABC-6448-99BC-16847D25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7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B2BFB-DE4F-6D41-9AFC-B02E0E6C833D}" type="datetimeFigureOut">
              <a:rPr lang="en-US" smtClean="0"/>
              <a:t>2013/12/18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3C5F1-9ABC-6448-99BC-16847D25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3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rd 4"/>
          <p:cNvSpPr/>
          <p:nvPr/>
        </p:nvSpPr>
        <p:spPr>
          <a:xfrm>
            <a:off x="589645" y="780137"/>
            <a:ext cx="780143" cy="1025071"/>
          </a:xfrm>
          <a:prstGeom prst="flowChartPunchedCar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cess 5"/>
          <p:cNvSpPr/>
          <p:nvPr/>
        </p:nvSpPr>
        <p:spPr>
          <a:xfrm>
            <a:off x="4662715" y="235857"/>
            <a:ext cx="4299856" cy="613228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ircular Arrow 7"/>
          <p:cNvSpPr/>
          <p:nvPr/>
        </p:nvSpPr>
        <p:spPr>
          <a:xfrm rot="10800000">
            <a:off x="4862286" y="964493"/>
            <a:ext cx="4100284" cy="5403647"/>
          </a:xfrm>
          <a:prstGeom prst="circularArrow">
            <a:avLst>
              <a:gd name="adj1" fmla="val 12500"/>
              <a:gd name="adj2" fmla="val 1142317"/>
              <a:gd name="adj3" fmla="val 20457681"/>
              <a:gd name="adj4" fmla="val 890051"/>
              <a:gd name="adj5" fmla="val 125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67500" y="2485571"/>
            <a:ext cx="2295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Physics States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64465" y="1226104"/>
            <a:ext cx="203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Robot States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80465" y="4027360"/>
            <a:ext cx="1787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Rendering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06936" y="5439227"/>
            <a:ext cx="1787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etc.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432" y="1805208"/>
            <a:ext cx="193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agentBehavior.m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62715" y="264533"/>
            <a:ext cx="4299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Simulated Environment</a:t>
            </a:r>
            <a:endParaRPr lang="en-US" sz="2800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587500" y="889000"/>
            <a:ext cx="2984500" cy="907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587500" y="1669143"/>
            <a:ext cx="2984500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32644" y="519667"/>
            <a:ext cx="293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 scripts should I call?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832425" y="1037234"/>
            <a:ext cx="2022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i="1" dirty="0" err="1" smtClean="0"/>
              <a:t>exampleInit</a:t>
            </a:r>
            <a:r>
              <a:rPr lang="en-US" dirty="0" smtClean="0"/>
              <a:t>” and </a:t>
            </a:r>
          </a:p>
          <a:p>
            <a:r>
              <a:rPr lang="en-US" dirty="0" smtClean="0"/>
              <a:t>“</a:t>
            </a:r>
            <a:r>
              <a:rPr lang="en-US" i="1" dirty="0" err="1" smtClean="0"/>
              <a:t>exampleCallbak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23" name="Card 22"/>
          <p:cNvSpPr/>
          <p:nvPr/>
        </p:nvSpPr>
        <p:spPr>
          <a:xfrm>
            <a:off x="589645" y="2532539"/>
            <a:ext cx="780143" cy="1025071"/>
          </a:xfrm>
          <a:prstGeom prst="flowChartPunchedCar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44923" y="3557610"/>
            <a:ext cx="1533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exampleInit.m</a:t>
            </a:r>
            <a:endParaRPr lang="en-US" i="1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587500" y="3000816"/>
            <a:ext cx="2984500" cy="907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95930" y="2379096"/>
            <a:ext cx="2676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 once</a:t>
            </a:r>
          </a:p>
          <a:p>
            <a:r>
              <a:rPr lang="en-US" dirty="0" smtClean="0"/>
              <a:t>Pass variable </a:t>
            </a:r>
            <a:r>
              <a:rPr lang="en-US" b="1" i="1" dirty="0" smtClean="0">
                <a:solidFill>
                  <a:srgbClr val="3366FF"/>
                </a:solidFill>
              </a:rPr>
              <a:t>aux</a:t>
            </a:r>
            <a:endParaRPr lang="en-US" b="1" i="1" dirty="0"/>
          </a:p>
        </p:txBody>
      </p:sp>
      <p:sp>
        <p:nvSpPr>
          <p:cNvPr id="29" name="Rectangular Callout 28"/>
          <p:cNvSpPr/>
          <p:nvPr/>
        </p:nvSpPr>
        <p:spPr>
          <a:xfrm>
            <a:off x="1895930" y="3192794"/>
            <a:ext cx="2413000" cy="599066"/>
          </a:xfrm>
          <a:prstGeom prst="wedgeRectCallout">
            <a:avLst>
              <a:gd name="adj1" fmla="val -82282"/>
              <a:gd name="adj2" fmla="val -51836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Initialize variables, </a:t>
            </a:r>
            <a:br>
              <a:rPr lang="en-US" dirty="0" smtClean="0"/>
            </a:br>
            <a:r>
              <a:rPr lang="en-US" dirty="0" smtClean="0"/>
              <a:t>read *.mat files, etc.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587500" y="4752863"/>
            <a:ext cx="4082143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32425" y="4142816"/>
            <a:ext cx="2939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 in the main loop </a:t>
            </a:r>
            <a:br>
              <a:rPr lang="en-US" dirty="0" smtClean="0"/>
            </a:br>
            <a:r>
              <a:rPr lang="en-US" dirty="0" smtClean="0"/>
              <a:t>Pass variable </a:t>
            </a:r>
            <a:r>
              <a:rPr lang="en-US" b="1" i="1" dirty="0" smtClean="0">
                <a:solidFill>
                  <a:srgbClr val="3366FF"/>
                </a:solidFill>
              </a:rPr>
              <a:t>sensor</a:t>
            </a:r>
            <a:endParaRPr lang="en-US" b="1" i="1" dirty="0">
              <a:solidFill>
                <a:srgbClr val="3366FF"/>
              </a:solidFill>
            </a:endParaRPr>
          </a:p>
        </p:txBody>
      </p:sp>
      <p:sp>
        <p:nvSpPr>
          <p:cNvPr id="33" name="Card 32"/>
          <p:cNvSpPr/>
          <p:nvPr/>
        </p:nvSpPr>
        <p:spPr>
          <a:xfrm>
            <a:off x="589645" y="4414156"/>
            <a:ext cx="780143" cy="1025071"/>
          </a:xfrm>
          <a:prstGeom prst="flowChartPunchedCar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5350" y="5439227"/>
            <a:ext cx="207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exampleCallback.m</a:t>
            </a:r>
            <a:endParaRPr lang="en-US" i="1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587500" y="5201615"/>
            <a:ext cx="4254500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32424" y="4860490"/>
            <a:ext cx="273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Modified variable </a:t>
            </a:r>
            <a:r>
              <a:rPr lang="en-US" b="1" i="1" dirty="0" smtClean="0">
                <a:solidFill>
                  <a:srgbClr val="3366FF"/>
                </a:solidFill>
              </a:rPr>
              <a:t>motor</a:t>
            </a:r>
            <a:endParaRPr lang="en-US" b="1" i="1" dirty="0">
              <a:solidFill>
                <a:srgbClr val="3366FF"/>
              </a:solidFill>
            </a:endParaRPr>
          </a:p>
        </p:txBody>
      </p:sp>
      <p:sp>
        <p:nvSpPr>
          <p:cNvPr id="42" name="Rectangular Callout 41"/>
          <p:cNvSpPr/>
          <p:nvPr/>
        </p:nvSpPr>
        <p:spPr>
          <a:xfrm>
            <a:off x="1895930" y="5435953"/>
            <a:ext cx="2413000" cy="574774"/>
          </a:xfrm>
          <a:prstGeom prst="wedgeRectCallout">
            <a:avLst>
              <a:gd name="adj1" fmla="val -87170"/>
              <a:gd name="adj2" fmla="val -67948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from </a:t>
            </a:r>
            <a:r>
              <a:rPr lang="en-US" b="1" i="1" dirty="0" smtClean="0">
                <a:solidFill>
                  <a:srgbClr val="3366FF"/>
                </a:solidFill>
              </a:rPr>
              <a:t>sensor</a:t>
            </a:r>
            <a:r>
              <a:rPr lang="en-US" dirty="0" smtClean="0"/>
              <a:t> and write to </a:t>
            </a:r>
            <a:r>
              <a:rPr lang="en-US" b="1" i="1" dirty="0" smtClean="0">
                <a:solidFill>
                  <a:srgbClr val="3366FF"/>
                </a:solidFill>
              </a:rPr>
              <a:t>motor</a:t>
            </a:r>
            <a:endParaRPr lang="en-US" b="1" i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80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999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99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999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99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999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999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21" grpId="0"/>
      <p:bldP spid="22" grpId="0"/>
      <p:bldP spid="23" grpId="0" animBg="1"/>
      <p:bldP spid="24" grpId="0"/>
      <p:bldP spid="27" grpId="0"/>
      <p:bldP spid="29" grpId="0" animBg="1"/>
      <p:bldP spid="32" grpId="0"/>
      <p:bldP spid="33" grpId="0" animBg="1"/>
      <p:bldP spid="34" grpId="0"/>
      <p:bldP spid="41" grpId="0"/>
      <p:bldP spid="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12-18 at 下午4.23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29" y="612320"/>
            <a:ext cx="3340100" cy="1460500"/>
          </a:xfrm>
          <a:prstGeom prst="rect">
            <a:avLst/>
          </a:prstGeom>
        </p:spPr>
      </p:pic>
      <p:pic>
        <p:nvPicPr>
          <p:cNvPr id="3" name="Picture 2" descr="Screen Shot 2013-12-18 at 下午4.23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29" y="2072820"/>
            <a:ext cx="3733800" cy="1447800"/>
          </a:xfrm>
          <a:prstGeom prst="rect">
            <a:avLst/>
          </a:prstGeom>
        </p:spPr>
      </p:pic>
      <p:pic>
        <p:nvPicPr>
          <p:cNvPr id="4" name="Picture 3" descr="Screen Shot 2013-12-18 at 下午4.23.2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29" y="3770086"/>
            <a:ext cx="3505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0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8356" y="3525245"/>
            <a:ext cx="7030359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onaco"/>
              </a:rPr>
              <a:t>duration = duration + </a:t>
            </a:r>
            <a:r>
              <a:rPr lang="en-US" dirty="0" err="1" smtClean="0">
                <a:latin typeface="Monaco"/>
              </a:rPr>
              <a:t>sensor.timeElapsed</a:t>
            </a:r>
            <a:r>
              <a:rPr lang="en-US" dirty="0" smtClean="0">
                <a:latin typeface="Monaco"/>
              </a:rPr>
              <a:t>;</a:t>
            </a:r>
          </a:p>
          <a:p>
            <a:r>
              <a:rPr lang="en-US" dirty="0" smtClean="0">
                <a:solidFill>
                  <a:srgbClr val="3366FF"/>
                </a:solidFill>
                <a:latin typeface="Monaco"/>
              </a:rPr>
              <a:t>if</a:t>
            </a:r>
            <a:r>
              <a:rPr lang="en-US" dirty="0" smtClean="0">
                <a:latin typeface="Monaco"/>
              </a:rPr>
              <a:t> duration &gt; 5</a:t>
            </a:r>
          </a:p>
          <a:p>
            <a:r>
              <a:rPr lang="en-US" dirty="0" smtClean="0">
                <a:latin typeface="Monaco"/>
              </a:rPr>
              <a:t>    </a:t>
            </a:r>
            <a:r>
              <a:rPr lang="en-US" dirty="0" err="1" smtClean="0">
                <a:latin typeface="Monaco"/>
              </a:rPr>
              <a:t>rotationDir</a:t>
            </a:r>
            <a:r>
              <a:rPr lang="en-US" dirty="0" smtClean="0">
                <a:latin typeface="Monaco"/>
              </a:rPr>
              <a:t> = -</a:t>
            </a:r>
            <a:r>
              <a:rPr lang="en-US" dirty="0" err="1" smtClean="0">
                <a:latin typeface="Monaco"/>
              </a:rPr>
              <a:t>rotationDir</a:t>
            </a:r>
            <a:r>
              <a:rPr lang="en-US" dirty="0" smtClean="0">
                <a:latin typeface="Monaco"/>
              </a:rPr>
              <a:t>;</a:t>
            </a:r>
          </a:p>
          <a:p>
            <a:r>
              <a:rPr lang="en-US" dirty="0" smtClean="0">
                <a:latin typeface="Monaco"/>
              </a:rPr>
              <a:t>    </a:t>
            </a:r>
            <a:r>
              <a:rPr lang="en-US" dirty="0" err="1" smtClean="0">
                <a:latin typeface="Monaco"/>
              </a:rPr>
              <a:t>motor.jointVelocities</a:t>
            </a:r>
            <a:r>
              <a:rPr lang="en-US" dirty="0" smtClean="0">
                <a:latin typeface="Monaco"/>
              </a:rPr>
              <a:t>(:) = 0.5 * </a:t>
            </a:r>
            <a:r>
              <a:rPr lang="en-US" dirty="0" err="1" smtClean="0">
                <a:latin typeface="Monaco"/>
              </a:rPr>
              <a:t>rotationDir</a:t>
            </a:r>
            <a:r>
              <a:rPr lang="en-US" dirty="0" smtClean="0">
                <a:latin typeface="Monaco"/>
              </a:rPr>
              <a:t>;</a:t>
            </a:r>
          </a:p>
          <a:p>
            <a:r>
              <a:rPr lang="en-US" dirty="0" smtClean="0">
                <a:latin typeface="Monaco"/>
              </a:rPr>
              <a:t>    duration = 0;</a:t>
            </a:r>
          </a:p>
          <a:p>
            <a:r>
              <a:rPr lang="en-US" dirty="0" smtClean="0">
                <a:solidFill>
                  <a:srgbClr val="3366FF"/>
                </a:solidFill>
                <a:latin typeface="Monaco"/>
              </a:rPr>
              <a:t>end</a:t>
            </a:r>
            <a:endParaRPr lang="en-US" dirty="0">
              <a:solidFill>
                <a:srgbClr val="3366FF"/>
              </a:solidFill>
              <a:latin typeface="Monac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8357" y="133349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Monaco"/>
              </a:rPr>
              <a:t>duration = 0;</a:t>
            </a:r>
          </a:p>
          <a:p>
            <a:r>
              <a:rPr lang="en-US" dirty="0" err="1" smtClean="0">
                <a:latin typeface="Monaco"/>
              </a:rPr>
              <a:t>rotationDir</a:t>
            </a:r>
            <a:r>
              <a:rPr lang="en-US" dirty="0" smtClean="0">
                <a:latin typeface="Monaco"/>
              </a:rPr>
              <a:t> = 1;</a:t>
            </a:r>
            <a:endParaRPr lang="en-US" dirty="0">
              <a:latin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5928" y="765238"/>
            <a:ext cx="222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exampleInit.m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5928" y="2996539"/>
            <a:ext cx="2784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exampleCallback.m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57451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90</Words>
  <Application>Microsoft Macintosh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Di-Wei Huang</dc:creator>
  <cp:lastModifiedBy>Di-Wei Huang</cp:lastModifiedBy>
  <cp:revision>21</cp:revision>
  <dcterms:created xsi:type="dcterms:W3CDTF">2013-12-18T21:25:30Z</dcterms:created>
  <dcterms:modified xsi:type="dcterms:W3CDTF">2013-12-18T22:44:21Z</dcterms:modified>
</cp:coreProperties>
</file>