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04" r:id="rId2"/>
  </p:sldMasterIdLst>
  <p:sldIdLst>
    <p:sldId id="260" r:id="rId3"/>
    <p:sldId id="256" r:id="rId4"/>
    <p:sldId id="257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5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80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8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5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1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6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0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2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0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CF9E-BFA9-46FB-84BC-60B8B93081E9}" type="datetimeFigureOut">
              <a:rPr lang="en-US" smtClean="0"/>
              <a:t>12/15/2012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93A5-2D1C-4C0D-8405-7CC93F2C4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1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543800" cy="15240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Kelompok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sz="9600" dirty="0" smtClean="0">
                <a:solidFill>
                  <a:schemeClr val="bg1"/>
                </a:solidFill>
                <a:latin typeface="+mn-lt"/>
              </a:rPr>
              <a:t>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1008"/>
            <a:ext cx="7554416" cy="216024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Anggota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:</a:t>
            </a:r>
          </a:p>
          <a:p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Burhan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Pirzada</a:t>
            </a:r>
            <a:r>
              <a:rPr lang="en-US" sz="2400" dirty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	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		(12/329992/TK/39187)</a:t>
            </a:r>
          </a:p>
          <a:p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Dwi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Aji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Kurniawan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		(12/330174/TK/39360)</a:t>
            </a:r>
          </a:p>
          <a:p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Handoko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Kustanto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		(12/334062/TK/40221)</a:t>
            </a:r>
          </a:p>
          <a:p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Nurrahmat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Pradeska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		(12/333412/TK/39776)</a:t>
            </a:r>
          </a:p>
          <a:p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Thoriq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sz="2400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Satriya</a:t>
            </a:r>
            <a:r>
              <a:rPr lang="en-US" sz="2400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			(12/330117/TK/39305)</a:t>
            </a:r>
            <a:endParaRPr lang="en-US" sz="2400" dirty="0">
              <a:latin typeface="Estrangelo Edessa" panose="03080600000000000000" pitchFamily="66" charset="0"/>
              <a:ea typeface="Adobe Fan Heiti Std B" panose="020B0700000000000000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6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270835" y="995020"/>
            <a:ext cx="2450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Flowchart </a:t>
            </a: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 smtClean="0"/>
              <a:t>Move_Hobo</a:t>
            </a:r>
            <a:endParaRPr lang="en-US" sz="32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3107125" y="476672"/>
            <a:ext cx="1931783" cy="905408"/>
            <a:chOff x="4370293" y="33734"/>
            <a:chExt cx="1936377" cy="907560"/>
          </a:xfrm>
        </p:grpSpPr>
        <p:sp>
          <p:nvSpPr>
            <p:cNvPr id="5" name="Rounded Rectangle 4"/>
            <p:cNvSpPr/>
            <p:nvPr/>
          </p:nvSpPr>
          <p:spPr>
            <a:xfrm>
              <a:off x="4370293" y="33734"/>
              <a:ext cx="1936377" cy="475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</a:t>
              </a:r>
              <a:endParaRPr lang="en-US" sz="16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304864" y="509190"/>
              <a:ext cx="0" cy="43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lowchart: Decision 6"/>
          <p:cNvSpPr/>
          <p:nvPr/>
        </p:nvSpPr>
        <p:spPr>
          <a:xfrm>
            <a:off x="2936082" y="1382077"/>
            <a:ext cx="2206793" cy="9122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Press Direction Key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46186" y="2293518"/>
            <a:ext cx="0" cy="42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2942790" y="2749632"/>
            <a:ext cx="2206793" cy="9122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Case of Next Char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3398600" y="3923563"/>
            <a:ext cx="1851292" cy="49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‘#’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586741" y="3934417"/>
            <a:ext cx="0" cy="43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</p:cNvCxnSpPr>
          <p:nvPr/>
        </p:nvCxnSpPr>
        <p:spPr>
          <a:xfrm>
            <a:off x="4046186" y="3661864"/>
            <a:ext cx="0" cy="160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332765" y="3959569"/>
            <a:ext cx="1851292" cy="49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‘ ‘ (space)</a:t>
            </a:r>
            <a:r>
              <a:rPr lang="en-US" sz="1600" dirty="0"/>
              <a:t>)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152051" y="3897884"/>
            <a:ext cx="1851292" cy="490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Other char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484442" y="3920077"/>
            <a:ext cx="0" cy="43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86745" y="3934415"/>
            <a:ext cx="491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2699" y="4364588"/>
            <a:ext cx="1851292" cy="49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to next char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5573276" y="4362684"/>
            <a:ext cx="1851292" cy="49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5866695" y="4356394"/>
            <a:ext cx="1264458" cy="490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Ke_Game</a:t>
            </a:r>
            <a:r>
              <a:rPr lang="en-US" sz="1600" dirty="0"/>
              <a:t> (next char)</a:t>
            </a:r>
            <a:endParaRPr lang="en-US" sz="16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72924" y="4871210"/>
            <a:ext cx="0" cy="43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0627" y="4856872"/>
            <a:ext cx="0" cy="43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572926" y="5285849"/>
            <a:ext cx="491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063124" y="5988046"/>
            <a:ext cx="1931783" cy="474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FINISH</a:t>
            </a:r>
            <a:endParaRPr lang="en-US" sz="1600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131026" y="1851198"/>
            <a:ext cx="346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8582121" y="1851199"/>
            <a:ext cx="9810" cy="437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004571" y="6227018"/>
            <a:ext cx="3597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09624" y="2324156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4938613" y="1512330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036523" y="5277726"/>
            <a:ext cx="4312" cy="7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2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70836" y="584101"/>
            <a:ext cx="23563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Flowchart </a:t>
            </a:r>
            <a:r>
              <a:rPr lang="en-US" sz="3600" b="1" dirty="0" err="1"/>
              <a:t>Fungsi</a:t>
            </a:r>
            <a:r>
              <a:rPr lang="en-US" sz="3600" b="1" dirty="0"/>
              <a:t> </a:t>
            </a:r>
            <a:r>
              <a:rPr lang="en-US" sz="3200" b="1" dirty="0" err="1" smtClean="0"/>
              <a:t>Ke_Game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833185" y="947865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START</a:t>
            </a:r>
            <a:endParaRPr lang="en-US" sz="1351" dirty="0"/>
          </a:p>
        </p:txBody>
      </p:sp>
      <p:sp>
        <p:nvSpPr>
          <p:cNvPr id="5" name="Flowchart: Decision 4"/>
          <p:cNvSpPr/>
          <p:nvPr/>
        </p:nvSpPr>
        <p:spPr>
          <a:xfrm>
            <a:off x="3699072" y="1681313"/>
            <a:ext cx="1800953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Case of Next Char</a:t>
            </a:r>
            <a:endParaRPr lang="en-US" sz="135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10818" y="2638328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0017" y="2425779"/>
            <a:ext cx="0" cy="222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70966" y="2648210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3809" y="2632737"/>
            <a:ext cx="7819732" cy="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498189" y="2648211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94269" y="2648210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68822" y="2648210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19919" y="2663505"/>
            <a:ext cx="891846" cy="40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41081" y="2677805"/>
            <a:ext cx="891846" cy="40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@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142770" y="2677805"/>
            <a:ext cx="891846" cy="40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$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48041" y="2663505"/>
            <a:ext cx="891846" cy="40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%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661855" y="2650731"/>
            <a:ext cx="891846" cy="40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^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892243" y="2650731"/>
            <a:ext cx="891846" cy="40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&amp;</a:t>
            </a:r>
            <a:endParaRPr lang="en-US" sz="135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590017" y="2661211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206056" y="2632737"/>
            <a:ext cx="891846" cy="400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X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4812" y="3000013"/>
            <a:ext cx="997994" cy="39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58" name="Rectangle 57"/>
          <p:cNvSpPr/>
          <p:nvPr/>
        </p:nvSpPr>
        <p:spPr>
          <a:xfrm>
            <a:off x="351963" y="3000013"/>
            <a:ext cx="643691" cy="397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61" name="Rectangle 60"/>
          <p:cNvSpPr/>
          <p:nvPr/>
        </p:nvSpPr>
        <p:spPr>
          <a:xfrm>
            <a:off x="1615610" y="2990130"/>
            <a:ext cx="997994" cy="39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62" name="Rectangle 61"/>
          <p:cNvSpPr/>
          <p:nvPr/>
        </p:nvSpPr>
        <p:spPr>
          <a:xfrm>
            <a:off x="1757260" y="2990130"/>
            <a:ext cx="714694" cy="39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Pingsut</a:t>
            </a:r>
            <a:endParaRPr lang="en-US" sz="1351" dirty="0"/>
          </a:p>
        </p:txBody>
      </p:sp>
      <p:sp>
        <p:nvSpPr>
          <p:cNvPr id="64" name="Rectangle 63"/>
          <p:cNvSpPr/>
          <p:nvPr/>
        </p:nvSpPr>
        <p:spPr>
          <a:xfrm>
            <a:off x="2898621" y="3000015"/>
            <a:ext cx="997994" cy="39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65" name="Rectangle 64"/>
          <p:cNvSpPr/>
          <p:nvPr/>
        </p:nvSpPr>
        <p:spPr>
          <a:xfrm>
            <a:off x="3075772" y="3000015"/>
            <a:ext cx="643691" cy="39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Balap</a:t>
            </a:r>
            <a:endParaRPr lang="en-US" sz="1351" dirty="0"/>
          </a:p>
        </p:txBody>
      </p:sp>
      <p:sp>
        <p:nvSpPr>
          <p:cNvPr id="67" name="Rectangle 66"/>
          <p:cNvSpPr/>
          <p:nvPr/>
        </p:nvSpPr>
        <p:spPr>
          <a:xfrm>
            <a:off x="5472745" y="3000014"/>
            <a:ext cx="997994" cy="39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68" name="Rectangle 67"/>
          <p:cNvSpPr/>
          <p:nvPr/>
        </p:nvSpPr>
        <p:spPr>
          <a:xfrm>
            <a:off x="5649896" y="3000014"/>
            <a:ext cx="643691" cy="396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TicTac</a:t>
            </a:r>
            <a:endParaRPr lang="en-US" sz="1351" dirty="0"/>
          </a:p>
        </p:txBody>
      </p:sp>
      <p:sp>
        <p:nvSpPr>
          <p:cNvPr id="70" name="Rectangle 69"/>
          <p:cNvSpPr/>
          <p:nvPr/>
        </p:nvSpPr>
        <p:spPr>
          <a:xfrm>
            <a:off x="6671231" y="2995404"/>
            <a:ext cx="997994" cy="39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71" name="Rectangle 70"/>
          <p:cNvSpPr/>
          <p:nvPr/>
        </p:nvSpPr>
        <p:spPr>
          <a:xfrm>
            <a:off x="6848382" y="2995404"/>
            <a:ext cx="643691" cy="39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Puzzle</a:t>
            </a:r>
            <a:endParaRPr lang="en-US" sz="1351" dirty="0"/>
          </a:p>
        </p:txBody>
      </p:sp>
      <p:sp>
        <p:nvSpPr>
          <p:cNvPr id="73" name="Rectangle 72"/>
          <p:cNvSpPr/>
          <p:nvPr/>
        </p:nvSpPr>
        <p:spPr>
          <a:xfrm>
            <a:off x="7980585" y="3000013"/>
            <a:ext cx="997994" cy="39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74" name="Rectangle 73"/>
          <p:cNvSpPr/>
          <p:nvPr/>
        </p:nvSpPr>
        <p:spPr>
          <a:xfrm>
            <a:off x="8157736" y="3000012"/>
            <a:ext cx="643691" cy="39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End</a:t>
            </a:r>
            <a:r>
              <a:rPr lang="en-US" sz="1351" dirty="0" smtClean="0"/>
              <a:t>_</a:t>
            </a:r>
          </a:p>
          <a:p>
            <a:pPr algn="ctr"/>
            <a:r>
              <a:rPr lang="en-US" sz="1351" dirty="0" smtClean="0"/>
              <a:t>Game</a:t>
            </a:r>
            <a:endParaRPr lang="en-US" sz="1351" dirty="0"/>
          </a:p>
        </p:txBody>
      </p:sp>
      <p:sp>
        <p:nvSpPr>
          <p:cNvPr id="76" name="Rectangle 75"/>
          <p:cNvSpPr/>
          <p:nvPr/>
        </p:nvSpPr>
        <p:spPr>
          <a:xfrm>
            <a:off x="4106152" y="3000015"/>
            <a:ext cx="997994" cy="396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77" name="Rectangle 76"/>
          <p:cNvSpPr/>
          <p:nvPr/>
        </p:nvSpPr>
        <p:spPr>
          <a:xfrm>
            <a:off x="4283303" y="3000015"/>
            <a:ext cx="643691" cy="397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Pac</a:t>
            </a:r>
            <a:endParaRPr lang="en-US" sz="135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700488" y="2638328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00488" y="3384785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14605" y="3391823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94269" y="3377749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623019" y="3372970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68822" y="3391823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171289" y="3398001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8520220" y="3391823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700488" y="3730046"/>
            <a:ext cx="7819732" cy="3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621443" y="1329512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833185" y="4117668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FINISH</a:t>
            </a:r>
            <a:endParaRPr lang="en-US" sz="135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621443" y="3764284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2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764559" y="312794"/>
            <a:ext cx="23571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Flowchart </a:t>
            </a:r>
            <a:r>
              <a:rPr lang="en-US" sz="3600" b="1" dirty="0" err="1"/>
              <a:t>Fungsi</a:t>
            </a:r>
            <a:r>
              <a:rPr lang="en-US" sz="3600" b="1" dirty="0"/>
              <a:t> </a:t>
            </a:r>
            <a:r>
              <a:rPr lang="en-US" sz="3200" b="1" dirty="0" err="1" smtClean="0"/>
              <a:t>Print_Menu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50573" y="1465727"/>
            <a:ext cx="1648505" cy="40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START</a:t>
            </a:r>
            <a:endParaRPr lang="en-US" sz="1351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274825" y="1864801"/>
            <a:ext cx="0" cy="36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Data 100"/>
          <p:cNvSpPr/>
          <p:nvPr/>
        </p:nvSpPr>
        <p:spPr>
          <a:xfrm>
            <a:off x="199063" y="2247083"/>
            <a:ext cx="2144995" cy="38465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Print Menu</a:t>
            </a:r>
            <a:endParaRPr lang="en-US" sz="1351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289711" y="2044291"/>
            <a:ext cx="7635296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25007" y="2044269"/>
            <a:ext cx="0" cy="1877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89711" y="3778937"/>
            <a:ext cx="614249" cy="34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False</a:t>
            </a:r>
            <a:endParaRPr lang="en-US" sz="1351" dirty="0"/>
          </a:p>
        </p:txBody>
      </p:sp>
      <p:sp>
        <p:nvSpPr>
          <p:cNvPr id="114" name="Flowchart: Decision 113"/>
          <p:cNvSpPr/>
          <p:nvPr/>
        </p:nvSpPr>
        <p:spPr>
          <a:xfrm>
            <a:off x="329968" y="2990183"/>
            <a:ext cx="1883187" cy="778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Press Up/Down</a:t>
            </a:r>
            <a:endParaRPr lang="en-US" sz="1351" dirty="0"/>
          </a:p>
        </p:txBody>
      </p:sp>
      <p:sp>
        <p:nvSpPr>
          <p:cNvPr id="115" name="Flowchart: Decision 114"/>
          <p:cNvSpPr/>
          <p:nvPr/>
        </p:nvSpPr>
        <p:spPr>
          <a:xfrm>
            <a:off x="351333" y="4162628"/>
            <a:ext cx="1883187" cy="778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Press Enter</a:t>
            </a:r>
            <a:endParaRPr lang="en-US" sz="1351" dirty="0"/>
          </a:p>
        </p:txBody>
      </p:sp>
      <p:sp>
        <p:nvSpPr>
          <p:cNvPr id="116" name="Rectangle 115"/>
          <p:cNvSpPr/>
          <p:nvPr/>
        </p:nvSpPr>
        <p:spPr>
          <a:xfrm>
            <a:off x="4025828" y="3113927"/>
            <a:ext cx="932569" cy="50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Move ‘&gt;’ Up/Down</a:t>
            </a:r>
            <a:endParaRPr lang="en-US" sz="1351" dirty="0"/>
          </a:p>
        </p:txBody>
      </p:sp>
      <p:sp>
        <p:nvSpPr>
          <p:cNvPr id="118" name="TextBox 117"/>
          <p:cNvSpPr txBox="1"/>
          <p:nvPr/>
        </p:nvSpPr>
        <p:spPr>
          <a:xfrm>
            <a:off x="2498242" y="3121315"/>
            <a:ext cx="531309" cy="57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True</a:t>
            </a:r>
            <a:endParaRPr lang="en-US" sz="1351" dirty="0"/>
          </a:p>
        </p:txBody>
      </p:sp>
      <p:sp>
        <p:nvSpPr>
          <p:cNvPr id="120" name="Flowchart: Decision 119"/>
          <p:cNvSpPr/>
          <p:nvPr/>
        </p:nvSpPr>
        <p:spPr>
          <a:xfrm>
            <a:off x="3220827" y="4162628"/>
            <a:ext cx="1883187" cy="778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Case of ‘&gt;’</a:t>
            </a:r>
            <a:endParaRPr lang="en-US" sz="1351" dirty="0"/>
          </a:p>
        </p:txBody>
      </p:sp>
      <p:cxnSp>
        <p:nvCxnSpPr>
          <p:cNvPr id="121" name="Straight Arrow Connector 120"/>
          <p:cNvCxnSpPr>
            <a:endCxn id="116" idx="1"/>
          </p:cNvCxnSpPr>
          <p:nvPr/>
        </p:nvCxnSpPr>
        <p:spPr>
          <a:xfrm flipV="1">
            <a:off x="2214273" y="3367381"/>
            <a:ext cx="1811555" cy="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2493990" y="4213628"/>
            <a:ext cx="531309" cy="57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/>
              <a:t>True</a:t>
            </a:r>
            <a:endParaRPr lang="en-US" sz="1351" dirty="0"/>
          </a:p>
        </p:txBody>
      </p:sp>
      <p:sp>
        <p:nvSpPr>
          <p:cNvPr id="125" name="Rectangle 124"/>
          <p:cNvSpPr/>
          <p:nvPr/>
        </p:nvSpPr>
        <p:spPr>
          <a:xfrm>
            <a:off x="5338600" y="4782197"/>
            <a:ext cx="1179341" cy="418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Exit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314683" y="4129367"/>
            <a:ext cx="1179340" cy="418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Credit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075809" y="3530718"/>
            <a:ext cx="1187781" cy="418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How To Play</a:t>
            </a:r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330160" y="5395381"/>
            <a:ext cx="1187781" cy="418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>
                <a:solidFill>
                  <a:schemeClr val="tx1"/>
                </a:solidFill>
              </a:rPr>
              <a:t>Start</a:t>
            </a:r>
            <a:endParaRPr lang="en-US" sz="1351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126439" y="4550983"/>
            <a:ext cx="418733" cy="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190462" y="3414116"/>
            <a:ext cx="1461747" cy="41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149" name="Rectangle 148"/>
          <p:cNvSpPr/>
          <p:nvPr/>
        </p:nvSpPr>
        <p:spPr>
          <a:xfrm>
            <a:off x="6449933" y="3414116"/>
            <a:ext cx="942805" cy="41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How_Play</a:t>
            </a:r>
            <a:endParaRPr lang="en-US" sz="1351" dirty="0"/>
          </a:p>
        </p:txBody>
      </p:sp>
      <p:sp>
        <p:nvSpPr>
          <p:cNvPr id="151" name="Rectangle 150"/>
          <p:cNvSpPr/>
          <p:nvPr/>
        </p:nvSpPr>
        <p:spPr>
          <a:xfrm>
            <a:off x="6185751" y="4026603"/>
            <a:ext cx="1461747" cy="41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err="1"/>
              <a:t>Tebak</a:t>
            </a:r>
            <a:endParaRPr lang="en-US" sz="1351" dirty="0"/>
          </a:p>
        </p:txBody>
      </p:sp>
      <p:sp>
        <p:nvSpPr>
          <p:cNvPr id="152" name="Rectangle 151"/>
          <p:cNvSpPr/>
          <p:nvPr/>
        </p:nvSpPr>
        <p:spPr>
          <a:xfrm>
            <a:off x="6445222" y="4026603"/>
            <a:ext cx="942805" cy="41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Credit</a:t>
            </a:r>
            <a:endParaRPr lang="en-US" sz="1351" dirty="0"/>
          </a:p>
        </p:txBody>
      </p:sp>
      <p:sp>
        <p:nvSpPr>
          <p:cNvPr id="153" name="Rectangle 152"/>
          <p:cNvSpPr/>
          <p:nvPr/>
        </p:nvSpPr>
        <p:spPr>
          <a:xfrm>
            <a:off x="6330605" y="4647888"/>
            <a:ext cx="1197149" cy="411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Terminate program</a:t>
            </a:r>
            <a:endParaRPr lang="en-US" sz="1351" dirty="0"/>
          </a:p>
        </p:txBody>
      </p:sp>
      <p:cxnSp>
        <p:nvCxnSpPr>
          <p:cNvPr id="159" name="Straight Arrow Connector 158"/>
          <p:cNvCxnSpPr/>
          <p:nvPr/>
        </p:nvCxnSpPr>
        <p:spPr>
          <a:xfrm flipH="1">
            <a:off x="8346784" y="3900015"/>
            <a:ext cx="586002" cy="1400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5562323" y="5456019"/>
            <a:ext cx="916575" cy="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279014" y="2622318"/>
            <a:ext cx="0" cy="36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1295431" y="3778937"/>
            <a:ext cx="0" cy="36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5570690" y="3614368"/>
            <a:ext cx="615062" cy="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5570690" y="4853356"/>
            <a:ext cx="759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5542485" y="3620835"/>
            <a:ext cx="0" cy="183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V="1">
            <a:off x="5562323" y="4233775"/>
            <a:ext cx="615062" cy="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145406" y="4542474"/>
            <a:ext cx="1080963" cy="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8346783" y="3610298"/>
            <a:ext cx="15052" cy="62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7673561" y="3610298"/>
            <a:ext cx="688274" cy="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7665194" y="4225483"/>
            <a:ext cx="660237" cy="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92315" y="5232643"/>
            <a:ext cx="1648505" cy="404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FINISH</a:t>
            </a:r>
            <a:endParaRPr lang="en-US" sz="1351" dirty="0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4485321" y="2059399"/>
            <a:ext cx="0" cy="105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4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415778" y="441972"/>
            <a:ext cx="1364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Flowchart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smtClean="0"/>
              <a:t>Finalize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543567" y="397723"/>
            <a:ext cx="1621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Flowchart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 smtClean="0"/>
              <a:t>How_Play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2415778" y="3458453"/>
            <a:ext cx="1354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Flowchart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smtClean="0"/>
              <a:t>Credit</a:t>
            </a:r>
            <a:endParaRPr lang="en-US" sz="2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694853" y="3425918"/>
            <a:ext cx="1556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Flowchart </a:t>
            </a:r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 smtClean="0"/>
              <a:t>End_Game</a:t>
            </a:r>
            <a:endParaRPr lang="en-US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390511" y="1414947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START</a:t>
            </a:r>
            <a:endParaRPr lang="en-US" sz="1351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168591" y="1791666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390511" y="2980210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FINISH</a:t>
            </a:r>
            <a:endParaRPr lang="en-US" sz="1351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168591" y="2631389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459701" y="2138925"/>
            <a:ext cx="1417780" cy="47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Edit Map (Make a New Way)</a:t>
            </a:r>
            <a:endParaRPr lang="en-US" sz="1351" dirty="0"/>
          </a:p>
        </p:txBody>
      </p:sp>
      <p:sp>
        <p:nvSpPr>
          <p:cNvPr id="55" name="Rounded Rectangle 54"/>
          <p:cNvSpPr/>
          <p:nvPr/>
        </p:nvSpPr>
        <p:spPr>
          <a:xfrm>
            <a:off x="4532728" y="1414947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START</a:t>
            </a:r>
            <a:endParaRPr lang="en-US" sz="1351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5310808" y="1791666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532728" y="2980210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FINISH</a:t>
            </a:r>
            <a:endParaRPr lang="en-US" sz="1351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5310808" y="2631389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2428432" y="4442336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START</a:t>
            </a:r>
            <a:endParaRPr lang="en-US" sz="1351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206512" y="4819055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428432" y="6007599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FINISH</a:t>
            </a:r>
            <a:endParaRPr lang="en-US" sz="1351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206512" y="5658778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4773024" y="4442336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smtClean="0"/>
              <a:t>START</a:t>
            </a:r>
            <a:endParaRPr lang="en-US" sz="1351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5551104" y="4819055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4773024" y="6007599"/>
            <a:ext cx="1556163" cy="3820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FINISH</a:t>
            </a:r>
            <a:endParaRPr lang="en-US" sz="1351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5551104" y="5658778"/>
            <a:ext cx="0" cy="34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Data 105"/>
          <p:cNvSpPr/>
          <p:nvPr/>
        </p:nvSpPr>
        <p:spPr>
          <a:xfrm>
            <a:off x="2138200" y="5167454"/>
            <a:ext cx="2144995" cy="4773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 smtClean="0"/>
              <a:t>Print Credit</a:t>
            </a:r>
            <a:endParaRPr lang="en-US" sz="1351" dirty="0"/>
          </a:p>
        </p:txBody>
      </p:sp>
      <p:sp>
        <p:nvSpPr>
          <p:cNvPr id="107" name="Flowchart: Data 106"/>
          <p:cNvSpPr/>
          <p:nvPr/>
        </p:nvSpPr>
        <p:spPr>
          <a:xfrm>
            <a:off x="4480452" y="5164753"/>
            <a:ext cx="2144995" cy="480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Print </a:t>
            </a:r>
            <a:r>
              <a:rPr lang="en-US" sz="1351" dirty="0" smtClean="0"/>
              <a:t>Epilog</a:t>
            </a:r>
            <a:endParaRPr lang="en-US" sz="1351" dirty="0"/>
          </a:p>
        </p:txBody>
      </p:sp>
      <p:sp>
        <p:nvSpPr>
          <p:cNvPr id="108" name="Flowchart: Data 107"/>
          <p:cNvSpPr/>
          <p:nvPr/>
        </p:nvSpPr>
        <p:spPr>
          <a:xfrm>
            <a:off x="4257876" y="2137364"/>
            <a:ext cx="2144995" cy="48007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1" dirty="0"/>
              <a:t>Print </a:t>
            </a:r>
            <a:r>
              <a:rPr lang="en-US" sz="1351" dirty="0" smtClean="0"/>
              <a:t>Instruction</a:t>
            </a:r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1799268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732240" y="585795"/>
            <a:ext cx="1971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Flowchart </a:t>
            </a: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 smtClean="0"/>
              <a:t>Tebak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730329" y="678140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US" sz="2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518587" y="1059787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330725" y="5579959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FINISH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1402038" y="1396153"/>
            <a:ext cx="2233098" cy="63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Randomize (1-100)</a:t>
            </a:r>
          </a:p>
          <a:p>
            <a:pPr algn="ctr"/>
            <a:r>
              <a:rPr lang="en-US" sz="2000" dirty="0" err="1" smtClean="0"/>
              <a:t>acakan</a:t>
            </a:r>
            <a:endParaRPr lang="en-US" sz="2000" dirty="0"/>
          </a:p>
        </p:txBody>
      </p:sp>
      <p:sp>
        <p:nvSpPr>
          <p:cNvPr id="57" name="Flowchart: Data 56"/>
          <p:cNvSpPr/>
          <p:nvPr/>
        </p:nvSpPr>
        <p:spPr>
          <a:xfrm>
            <a:off x="1446089" y="2359928"/>
            <a:ext cx="2144995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</a:t>
            </a:r>
            <a:r>
              <a:rPr lang="en-US" sz="2000" dirty="0" err="1" smtClean="0"/>
              <a:t>tebakan</a:t>
            </a:r>
            <a:endParaRPr lang="en-US" sz="2000" dirty="0"/>
          </a:p>
        </p:txBody>
      </p:sp>
      <p:sp>
        <p:nvSpPr>
          <p:cNvPr id="79" name="Flowchart: Decision 78"/>
          <p:cNvSpPr/>
          <p:nvPr/>
        </p:nvSpPr>
        <p:spPr>
          <a:xfrm>
            <a:off x="1446089" y="3307985"/>
            <a:ext cx="2216289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tebakan</a:t>
            </a:r>
            <a:r>
              <a:rPr lang="en-US" sz="2000" dirty="0" smtClean="0"/>
              <a:t> &gt; </a:t>
            </a:r>
            <a:r>
              <a:rPr lang="en-US" sz="2000" dirty="0" err="1" smtClean="0"/>
              <a:t>acakan</a:t>
            </a:r>
            <a:endParaRPr lang="en-US" sz="2000" dirty="0"/>
          </a:p>
        </p:txBody>
      </p:sp>
      <p:sp>
        <p:nvSpPr>
          <p:cNvPr id="80" name="Flowchart: Decision 79"/>
          <p:cNvSpPr/>
          <p:nvPr/>
        </p:nvSpPr>
        <p:spPr>
          <a:xfrm>
            <a:off x="1459189" y="4383368"/>
            <a:ext cx="2216289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tebakan</a:t>
            </a:r>
            <a:r>
              <a:rPr lang="en-US" sz="2000" dirty="0" smtClean="0"/>
              <a:t> &lt; </a:t>
            </a:r>
            <a:r>
              <a:rPr lang="en-US" sz="2000" dirty="0" err="1" smtClean="0"/>
              <a:t>acakan</a:t>
            </a:r>
            <a:endParaRPr lang="en-US" sz="2000" dirty="0"/>
          </a:p>
        </p:txBody>
      </p:sp>
      <p:sp>
        <p:nvSpPr>
          <p:cNvPr id="81" name="Flowchart: Data 80"/>
          <p:cNvSpPr/>
          <p:nvPr/>
        </p:nvSpPr>
        <p:spPr>
          <a:xfrm>
            <a:off x="4027940" y="3371647"/>
            <a:ext cx="2457315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‘</a:t>
            </a:r>
            <a:r>
              <a:rPr lang="en-US" sz="2000" dirty="0" err="1" smtClean="0"/>
              <a:t>Kelebihan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82" name="Flowchart: Data 81"/>
          <p:cNvSpPr/>
          <p:nvPr/>
        </p:nvSpPr>
        <p:spPr>
          <a:xfrm>
            <a:off x="4139636" y="4447030"/>
            <a:ext cx="2233923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‘</a:t>
            </a:r>
            <a:r>
              <a:rPr lang="en-US" sz="2000" dirty="0" err="1" smtClean="0"/>
              <a:t>Kurang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83" name="Flowchart: Data 82"/>
          <p:cNvSpPr/>
          <p:nvPr/>
        </p:nvSpPr>
        <p:spPr>
          <a:xfrm>
            <a:off x="1046812" y="5464938"/>
            <a:ext cx="3001179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</a:t>
            </a:r>
          </a:p>
          <a:p>
            <a:pPr algn="ctr"/>
            <a:r>
              <a:rPr lang="en-US" sz="2000" dirty="0" smtClean="0"/>
              <a:t>‘</a:t>
            </a:r>
            <a:r>
              <a:rPr lang="en-US" sz="2000" dirty="0" err="1" smtClean="0"/>
              <a:t>Tebakan</a:t>
            </a:r>
            <a:r>
              <a:rPr lang="en-US" sz="2000" dirty="0" smtClean="0"/>
              <a:t> </a:t>
            </a:r>
            <a:r>
              <a:rPr lang="en-US" sz="2000" dirty="0" err="1" smtClean="0"/>
              <a:t>tepat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513609" y="2029012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35525" y="2956183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535525" y="4031566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535525" y="5127835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1" idx="2"/>
          </p:cNvCxnSpPr>
          <p:nvPr/>
        </p:nvCxnSpPr>
        <p:spPr>
          <a:xfrm>
            <a:off x="3670741" y="3679124"/>
            <a:ext cx="602931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670741" y="4754506"/>
            <a:ext cx="692287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83" idx="5"/>
          </p:cNvCxnSpPr>
          <p:nvPr/>
        </p:nvCxnSpPr>
        <p:spPr>
          <a:xfrm>
            <a:off x="3747873" y="5773509"/>
            <a:ext cx="582852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6145430" y="3679124"/>
            <a:ext cx="692287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6145430" y="4754506"/>
            <a:ext cx="692287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837370" y="3677390"/>
            <a:ext cx="0" cy="109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837024" y="4206373"/>
            <a:ext cx="692287" cy="10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7529311" y="2204913"/>
            <a:ext cx="0" cy="200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2516330" y="2204913"/>
            <a:ext cx="5012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98566" y="3311537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581790" y="4043645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698566" y="4351313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581790" y="5083421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790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270836" y="995020"/>
            <a:ext cx="1056233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1" dirty="0" err="1" smtClean="0"/>
              <a:t>Pingsut</a:t>
            </a:r>
            <a:endParaRPr lang="en-US" sz="1351" dirty="0"/>
          </a:p>
        </p:txBody>
      </p:sp>
      <p:sp>
        <p:nvSpPr>
          <p:cNvPr id="4" name="Rounded Rectangle 3"/>
          <p:cNvSpPr/>
          <p:nvPr/>
        </p:nvSpPr>
        <p:spPr>
          <a:xfrm>
            <a:off x="1730329" y="678140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US" sz="2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518587" y="1059787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4037525" y="4517975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FINISH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540552" y="1396153"/>
            <a:ext cx="3956070" cy="63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Randomize (</a:t>
            </a:r>
            <a:r>
              <a:rPr lang="en-US" sz="2000" dirty="0" err="1" smtClean="0"/>
              <a:t>Kertas</a:t>
            </a:r>
            <a:r>
              <a:rPr lang="en-US" sz="2000" dirty="0" smtClean="0"/>
              <a:t>, </a:t>
            </a:r>
            <a:r>
              <a:rPr lang="en-US" sz="2000" dirty="0" err="1" smtClean="0"/>
              <a:t>Gunting</a:t>
            </a:r>
            <a:r>
              <a:rPr lang="en-US" sz="2000" dirty="0" smtClean="0"/>
              <a:t>, </a:t>
            </a:r>
            <a:r>
              <a:rPr lang="en-US" sz="2000" dirty="0" err="1" smtClean="0"/>
              <a:t>Batu</a:t>
            </a:r>
            <a:r>
              <a:rPr lang="en-US" sz="2000" dirty="0" smtClean="0"/>
              <a:t>)</a:t>
            </a:r>
          </a:p>
          <a:p>
            <a:pPr algn="ctr"/>
            <a:r>
              <a:rPr lang="en-US" sz="2000" dirty="0" err="1" smtClean="0"/>
              <a:t>pilihan_lawan</a:t>
            </a:r>
            <a:endParaRPr lang="en-US" sz="2000" dirty="0"/>
          </a:p>
        </p:txBody>
      </p:sp>
      <p:sp>
        <p:nvSpPr>
          <p:cNvPr id="57" name="Flowchart: Data 56"/>
          <p:cNvSpPr/>
          <p:nvPr/>
        </p:nvSpPr>
        <p:spPr>
          <a:xfrm>
            <a:off x="1220864" y="2359928"/>
            <a:ext cx="2595445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</a:t>
            </a:r>
            <a:r>
              <a:rPr lang="en-US" sz="2000" dirty="0" err="1" smtClean="0"/>
              <a:t>pilihan</a:t>
            </a:r>
            <a:r>
              <a:rPr lang="en-US" sz="2000" dirty="0" err="1"/>
              <a:t>_</a:t>
            </a:r>
            <a:r>
              <a:rPr lang="en-US" sz="2000" dirty="0" err="1" smtClean="0"/>
              <a:t>hobo</a:t>
            </a:r>
            <a:endParaRPr lang="en-US" sz="2000" dirty="0"/>
          </a:p>
        </p:txBody>
      </p:sp>
      <p:sp>
        <p:nvSpPr>
          <p:cNvPr id="79" name="Flowchart: Decision 78"/>
          <p:cNvSpPr/>
          <p:nvPr/>
        </p:nvSpPr>
        <p:spPr>
          <a:xfrm>
            <a:off x="1446089" y="3307985"/>
            <a:ext cx="2216289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Hobo Lose</a:t>
            </a:r>
            <a:endParaRPr lang="en-US" sz="2000" dirty="0"/>
          </a:p>
        </p:txBody>
      </p:sp>
      <p:sp>
        <p:nvSpPr>
          <p:cNvPr id="81" name="Flowchart: Data 80"/>
          <p:cNvSpPr/>
          <p:nvPr/>
        </p:nvSpPr>
        <p:spPr>
          <a:xfrm>
            <a:off x="4139636" y="3371647"/>
            <a:ext cx="2233923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‘</a:t>
            </a:r>
            <a:r>
              <a:rPr lang="en-US" sz="2000" dirty="0" err="1" smtClean="0"/>
              <a:t>Kalah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82" name="Flowchart: Data 81"/>
          <p:cNvSpPr/>
          <p:nvPr/>
        </p:nvSpPr>
        <p:spPr>
          <a:xfrm>
            <a:off x="1434645" y="4403798"/>
            <a:ext cx="2233923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‘</a:t>
            </a:r>
            <a:r>
              <a:rPr lang="en-US" sz="2000" dirty="0" err="1" smtClean="0"/>
              <a:t>Menang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513609" y="2029012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35525" y="2956183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535525" y="4031566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1" idx="2"/>
          </p:cNvCxnSpPr>
          <p:nvPr/>
        </p:nvCxnSpPr>
        <p:spPr>
          <a:xfrm>
            <a:off x="3670741" y="3679124"/>
            <a:ext cx="692287" cy="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454673" y="4711525"/>
            <a:ext cx="582852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158530" y="3678030"/>
            <a:ext cx="692287" cy="10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50817" y="1235688"/>
            <a:ext cx="0" cy="244234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09914" y="1235688"/>
            <a:ext cx="4340903" cy="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32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87102" y="711125"/>
            <a:ext cx="1979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Flowchart </a:t>
            </a: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err="1" smtClean="0"/>
              <a:t>Balap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257741" y="247104"/>
            <a:ext cx="1459478" cy="35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US" sz="16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3987479" y="600418"/>
            <a:ext cx="0" cy="3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679149" y="5366422"/>
            <a:ext cx="1459478" cy="35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FINISH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2953823" y="911812"/>
            <a:ext cx="2067313" cy="58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Randomize</a:t>
            </a:r>
          </a:p>
          <a:p>
            <a:pPr algn="ctr"/>
            <a:r>
              <a:rPr lang="en-US" sz="1600" dirty="0" err="1" smtClean="0"/>
              <a:t>rintangan</a:t>
            </a:r>
            <a:endParaRPr lang="en-US" sz="1600" dirty="0"/>
          </a:p>
        </p:txBody>
      </p:sp>
      <p:sp>
        <p:nvSpPr>
          <p:cNvPr id="79" name="Flowchart: Decision 78"/>
          <p:cNvSpPr/>
          <p:nvPr/>
        </p:nvSpPr>
        <p:spPr>
          <a:xfrm>
            <a:off x="2480885" y="3404187"/>
            <a:ext cx="3003970" cy="689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Press</a:t>
            </a:r>
          </a:p>
          <a:p>
            <a:pPr algn="ctr"/>
            <a:r>
              <a:rPr lang="en-US" sz="1600" dirty="0" smtClean="0"/>
              <a:t>LEFT / RIGHT</a:t>
            </a:r>
            <a:endParaRPr lang="en-US" sz="16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982870" y="3103569"/>
            <a:ext cx="0" cy="32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06001" y="3747212"/>
            <a:ext cx="640892" cy="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3979316" y="2241446"/>
            <a:ext cx="4654717" cy="64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001117" y="4052599"/>
            <a:ext cx="0" cy="353858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073998" y="6351986"/>
            <a:ext cx="3563311" cy="101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637309" y="2224183"/>
            <a:ext cx="0" cy="412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8039" y="3454274"/>
            <a:ext cx="2067313" cy="58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‘o’</a:t>
            </a:r>
          </a:p>
          <a:p>
            <a:pPr algn="ctr"/>
            <a:r>
              <a:rPr lang="en-US" sz="1600" dirty="0" smtClean="0"/>
              <a:t>Left/ Right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2998950" y="4394003"/>
            <a:ext cx="2067313" cy="525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Move Down </a:t>
            </a:r>
            <a:r>
              <a:rPr lang="en-US" sz="1600" dirty="0" err="1" smtClean="0"/>
              <a:t>rintangan</a:t>
            </a:r>
            <a:endParaRPr lang="en-US" sz="1600" dirty="0"/>
          </a:p>
        </p:txBody>
      </p:sp>
      <p:sp>
        <p:nvSpPr>
          <p:cNvPr id="42" name="Rectangle 41"/>
          <p:cNvSpPr/>
          <p:nvPr/>
        </p:nvSpPr>
        <p:spPr>
          <a:xfrm>
            <a:off x="2967461" y="1759467"/>
            <a:ext cx="2067313" cy="3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Count = 0</a:t>
            </a:r>
            <a:endParaRPr lang="en-US" sz="1600" dirty="0"/>
          </a:p>
        </p:txBody>
      </p:sp>
      <p:sp>
        <p:nvSpPr>
          <p:cNvPr id="43" name="Flowchart: Decision 42"/>
          <p:cNvSpPr/>
          <p:nvPr/>
        </p:nvSpPr>
        <p:spPr>
          <a:xfrm>
            <a:off x="2488348" y="2388380"/>
            <a:ext cx="3003970" cy="689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Count = 5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2998950" y="6163946"/>
            <a:ext cx="2067313" cy="3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Increment Count</a:t>
            </a:r>
            <a:endParaRPr lang="en-US" sz="16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987021" y="2127422"/>
            <a:ext cx="0" cy="24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987021" y="1505203"/>
            <a:ext cx="0" cy="26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01117" y="5890202"/>
            <a:ext cx="0" cy="26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201695" y="4046075"/>
            <a:ext cx="3275" cy="60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082309" y="4655321"/>
            <a:ext cx="2119387" cy="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98530" y="3435228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4031057" y="3074707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2145267" y="2431394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2150686" y="2732011"/>
            <a:ext cx="328878" cy="92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138627" y="771157"/>
            <a:ext cx="3275" cy="196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9879" y="764461"/>
            <a:ext cx="1828542" cy="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31057" y="4063286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62" name="Flowchart: Decision 61"/>
          <p:cNvSpPr/>
          <p:nvPr/>
        </p:nvSpPr>
        <p:spPr>
          <a:xfrm>
            <a:off x="2488348" y="5201004"/>
            <a:ext cx="3003970" cy="6891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Hobo Passed 20 </a:t>
            </a:r>
            <a:r>
              <a:rPr lang="en-US" sz="1600" dirty="0" err="1" smtClean="0"/>
              <a:t>rintangan</a:t>
            </a:r>
            <a:endParaRPr lang="en-US" sz="16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997696" y="4951120"/>
            <a:ext cx="0" cy="241689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140445" y="5545068"/>
            <a:ext cx="346536" cy="5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136483" y="5231648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  <a:endParaRPr 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3987021" y="5837199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999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5554669" y="1890551"/>
            <a:ext cx="2029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Flowchart </a:t>
            </a:r>
            <a:r>
              <a:rPr lang="en-US" sz="3200" b="1" dirty="0" err="1"/>
              <a:t>Fungsi</a:t>
            </a:r>
            <a:r>
              <a:rPr lang="en-US" sz="3200" b="1" dirty="0"/>
              <a:t> </a:t>
            </a:r>
            <a:r>
              <a:rPr lang="en-US" sz="3200" b="1" dirty="0" smtClean="0"/>
              <a:t>Pac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721653" y="396454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US" sz="2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518587" y="1538749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5403527" y="3649169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FINISH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1924128" y="4866677"/>
            <a:ext cx="1222793" cy="42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Move ‘o’</a:t>
            </a:r>
            <a:endParaRPr lang="en-US" sz="2000" dirty="0"/>
          </a:p>
        </p:txBody>
      </p:sp>
      <p:sp>
        <p:nvSpPr>
          <p:cNvPr id="79" name="Flowchart: Decision 78"/>
          <p:cNvSpPr/>
          <p:nvPr/>
        </p:nvSpPr>
        <p:spPr>
          <a:xfrm>
            <a:off x="769555" y="3786947"/>
            <a:ext cx="3569356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Press Direction Key</a:t>
            </a:r>
            <a:endParaRPr lang="en-US" sz="2000" dirty="0"/>
          </a:p>
        </p:txBody>
      </p:sp>
      <p:sp>
        <p:nvSpPr>
          <p:cNvPr id="81" name="Flowchart: Data 80"/>
          <p:cNvSpPr/>
          <p:nvPr/>
        </p:nvSpPr>
        <p:spPr>
          <a:xfrm>
            <a:off x="1405748" y="1874035"/>
            <a:ext cx="2233923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Map</a:t>
            </a:r>
            <a:endParaRPr lang="en-US" sz="2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513609" y="2507974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35525" y="3435145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535525" y="4510528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09915" y="1701624"/>
            <a:ext cx="5642728" cy="1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909712" y="5553668"/>
            <a:ext cx="3244869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Case of</a:t>
            </a:r>
          </a:p>
          <a:p>
            <a:pPr algn="ctr"/>
            <a:r>
              <a:rPr lang="en-US" sz="2000" dirty="0" smtClean="0"/>
              <a:t>Next Char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898517" y="1080063"/>
            <a:ext cx="1222793" cy="42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Uang</a:t>
            </a:r>
            <a:r>
              <a:rPr lang="en-US" sz="2000" dirty="0" smtClean="0"/>
              <a:t> = 0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04934" y="728261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98375" y="5707465"/>
            <a:ext cx="2166252" cy="428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Increment </a:t>
            </a:r>
            <a:r>
              <a:rPr lang="en-US" sz="2000" dirty="0" err="1" smtClean="0"/>
              <a:t>Uang</a:t>
            </a:r>
            <a:endParaRPr lang="en-US" sz="2000" dirty="0"/>
          </a:p>
        </p:txBody>
      </p:sp>
      <p:sp>
        <p:nvSpPr>
          <p:cNvPr id="26" name="Flowchart: Decision 25"/>
          <p:cNvSpPr/>
          <p:nvPr/>
        </p:nvSpPr>
        <p:spPr>
          <a:xfrm>
            <a:off x="4689715" y="4490096"/>
            <a:ext cx="2949881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Uang</a:t>
            </a:r>
            <a:r>
              <a:rPr lang="en-US" sz="2000" dirty="0" smtClean="0"/>
              <a:t> = 100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1792356" y="2867291"/>
            <a:ext cx="1479579" cy="627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Computer Moves ‘@’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7428" y="5925901"/>
            <a:ext cx="398095" cy="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15523" y="1718338"/>
            <a:ext cx="0" cy="462566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515523" y="5920710"/>
            <a:ext cx="576309" cy="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508114" y="6362433"/>
            <a:ext cx="4069080" cy="120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9562" y="4159180"/>
            <a:ext cx="271905" cy="109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19646" y="6055628"/>
            <a:ext cx="483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‘@’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733232" y="5613039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‘$’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201741" y="5372681"/>
            <a:ext cx="741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 ‘</a:t>
            </a:r>
            <a:endParaRPr lang="en-US" sz="1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63190" y="957933"/>
            <a:ext cx="0" cy="53957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32145" y="928597"/>
            <a:ext cx="6045049" cy="1871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182939" y="5270194"/>
            <a:ext cx="0" cy="4256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82939" y="4064416"/>
            <a:ext cx="0" cy="4256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640227" y="4857190"/>
            <a:ext cx="524803" cy="51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152643" y="1714650"/>
            <a:ext cx="11415" cy="315196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49562" y="1718338"/>
            <a:ext cx="4444" cy="244337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654495" y="1709981"/>
            <a:ext cx="1844005" cy="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34927" y="5315758"/>
            <a:ext cx="0" cy="2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34271" y="3831511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2581502" y="3505209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7570828" y="4509420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6146371" y="4138144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32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3585" y="2749057"/>
            <a:ext cx="2251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Flowchart </a:t>
            </a:r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TicTacToe</a:t>
            </a:r>
            <a:endParaRPr lang="en-US" sz="28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730329" y="678140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US" sz="2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518587" y="1059787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896443" y="2631419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FINISH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4570751" y="4166318"/>
            <a:ext cx="2030089" cy="632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Randomize (1-9)</a:t>
            </a:r>
          </a:p>
          <a:p>
            <a:pPr algn="ctr"/>
            <a:r>
              <a:rPr lang="en-US" sz="2000" dirty="0" err="1" smtClean="0"/>
              <a:t>pilihan_lawan</a:t>
            </a:r>
            <a:endParaRPr lang="en-US" sz="2000" dirty="0"/>
          </a:p>
        </p:txBody>
      </p:sp>
      <p:sp>
        <p:nvSpPr>
          <p:cNvPr id="57" name="Flowchart: Data 56"/>
          <p:cNvSpPr/>
          <p:nvPr/>
        </p:nvSpPr>
        <p:spPr>
          <a:xfrm>
            <a:off x="1220864" y="4174178"/>
            <a:ext cx="2595445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 </a:t>
            </a:r>
            <a:r>
              <a:rPr lang="en-US" sz="2000" dirty="0" err="1" smtClean="0"/>
              <a:t>pilihan</a:t>
            </a:r>
            <a:r>
              <a:rPr lang="en-US" sz="2000" dirty="0" err="1"/>
              <a:t>_</a:t>
            </a:r>
            <a:r>
              <a:rPr lang="en-US" sz="2000" dirty="0" err="1" smtClean="0"/>
              <a:t>hobo</a:t>
            </a:r>
            <a:endParaRPr lang="en-US" sz="2000" dirty="0"/>
          </a:p>
        </p:txBody>
      </p:sp>
      <p:sp>
        <p:nvSpPr>
          <p:cNvPr id="79" name="Flowchart: Decision 78"/>
          <p:cNvSpPr/>
          <p:nvPr/>
        </p:nvSpPr>
        <p:spPr>
          <a:xfrm>
            <a:off x="1302048" y="3088475"/>
            <a:ext cx="2437918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Giliran</a:t>
            </a:r>
            <a:r>
              <a:rPr lang="en-US" sz="2000" dirty="0" smtClean="0"/>
              <a:t> = </a:t>
            </a:r>
            <a:r>
              <a:rPr lang="en-US" sz="2000" dirty="0" err="1" smtClean="0"/>
              <a:t>Bil</a:t>
            </a:r>
            <a:r>
              <a:rPr lang="en-US" sz="2000" dirty="0" smtClean="0"/>
              <a:t> </a:t>
            </a:r>
            <a:r>
              <a:rPr lang="en-US" sz="2000" dirty="0" err="1" smtClean="0"/>
              <a:t>Ganjil</a:t>
            </a:r>
            <a:endParaRPr lang="en-US" sz="2000" dirty="0"/>
          </a:p>
        </p:txBody>
      </p:sp>
      <p:sp>
        <p:nvSpPr>
          <p:cNvPr id="81" name="Flowchart: Data 80"/>
          <p:cNvSpPr/>
          <p:nvPr/>
        </p:nvSpPr>
        <p:spPr>
          <a:xfrm>
            <a:off x="1418563" y="2108932"/>
            <a:ext cx="2233923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Board</a:t>
            </a:r>
            <a:endParaRPr lang="en-US" sz="2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513609" y="3843262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535525" y="4770433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76156" y="2822618"/>
            <a:ext cx="472841" cy="120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43533" y="3460161"/>
            <a:ext cx="1795617" cy="10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76517" y="1239462"/>
            <a:ext cx="0" cy="1539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18568" y="1235566"/>
            <a:ext cx="5056948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20478" y="1409827"/>
            <a:ext cx="2030089" cy="34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Giliran</a:t>
            </a:r>
            <a:r>
              <a:rPr lang="en-US" sz="2000" dirty="0"/>
              <a:t> = 1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25847" y="1749205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25847" y="2736157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39150" y="3475647"/>
            <a:ext cx="0" cy="68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60099" y="4777693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07318" y="5133190"/>
            <a:ext cx="2456408" cy="61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Change </a:t>
            </a:r>
            <a:r>
              <a:rPr lang="en-US" sz="2000" dirty="0" err="1" smtClean="0"/>
              <a:t>pilihan_hobo</a:t>
            </a:r>
            <a:r>
              <a:rPr lang="en-US" sz="2000" dirty="0" smtClean="0"/>
              <a:t> to ‘X’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239974" y="5124671"/>
            <a:ext cx="2456408" cy="616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Change </a:t>
            </a:r>
            <a:r>
              <a:rPr lang="en-US" sz="2000" dirty="0" err="1" smtClean="0"/>
              <a:t>pilihan_hobo</a:t>
            </a:r>
            <a:r>
              <a:rPr lang="en-US" sz="2000" dirty="0" smtClean="0"/>
              <a:t> to ‘O’</a:t>
            </a:r>
            <a:endParaRPr lang="en-US" sz="2000" dirty="0"/>
          </a:p>
        </p:txBody>
      </p:sp>
      <p:sp>
        <p:nvSpPr>
          <p:cNvPr id="30" name="Flowchart: Decision 29"/>
          <p:cNvSpPr/>
          <p:nvPr/>
        </p:nvSpPr>
        <p:spPr>
          <a:xfrm>
            <a:off x="5953082" y="1375679"/>
            <a:ext cx="3244869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Three ‘O’ in a row</a:t>
            </a:r>
            <a:endParaRPr lang="en-US" sz="2000" dirty="0"/>
          </a:p>
        </p:txBody>
      </p:sp>
      <p:sp>
        <p:nvSpPr>
          <p:cNvPr id="31" name="Flowchart: Decision 30"/>
          <p:cNvSpPr/>
          <p:nvPr/>
        </p:nvSpPr>
        <p:spPr>
          <a:xfrm>
            <a:off x="5938568" y="2454284"/>
            <a:ext cx="3244869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Three ‘X’ in a row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32819" y="5746396"/>
            <a:ext cx="0" cy="39934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60099" y="5744613"/>
            <a:ext cx="0" cy="39934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42971" y="6143956"/>
            <a:ext cx="5018031" cy="1064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564480" y="3964775"/>
            <a:ext cx="11036" cy="218995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561002" y="2130971"/>
            <a:ext cx="0" cy="32849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542971" y="1750686"/>
            <a:ext cx="3395597" cy="15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44042" y="3616947"/>
            <a:ext cx="2030089" cy="34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Increment </a:t>
            </a:r>
            <a:r>
              <a:rPr lang="en-US" sz="2000" dirty="0" err="1" smtClean="0"/>
              <a:t>Giliran</a:t>
            </a:r>
            <a:endParaRPr lang="en-US" sz="2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568319" y="3210980"/>
            <a:ext cx="8198" cy="3685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561002" y="2131471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448679" y="2476868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369495" y="1471216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116005" y="914399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619615" y="3149315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2517088" y="3795498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854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99"/>
          <p:cNvSpPr txBox="1"/>
          <p:nvPr/>
        </p:nvSpPr>
        <p:spPr>
          <a:xfrm>
            <a:off x="6751253" y="436376"/>
            <a:ext cx="2207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Flowchart </a:t>
            </a:r>
            <a:r>
              <a:rPr lang="en-US" sz="3200" b="1" dirty="0" err="1" smtClean="0"/>
              <a:t>Fungsi</a:t>
            </a:r>
            <a:endParaRPr lang="en-US" sz="3200" b="1" dirty="0" smtClean="0"/>
          </a:p>
          <a:p>
            <a:r>
              <a:rPr lang="en-US" sz="3200" b="1" dirty="0" smtClean="0"/>
              <a:t>15 puzzle</a:t>
            </a:r>
            <a:endParaRPr lang="en-US" sz="32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205622" y="625336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</a:t>
            </a:r>
            <a:endParaRPr lang="en-US" sz="2000" dirty="0"/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954016" y="1814530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205622" y="6036750"/>
            <a:ext cx="1576519" cy="387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FINISH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1978839" y="4182786"/>
            <a:ext cx="2030089" cy="43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Move Blank Box</a:t>
            </a:r>
            <a:endParaRPr lang="en-US" sz="2000" dirty="0"/>
          </a:p>
        </p:txBody>
      </p:sp>
      <p:sp>
        <p:nvSpPr>
          <p:cNvPr id="79" name="Flowchart: Decision 78"/>
          <p:cNvSpPr/>
          <p:nvPr/>
        </p:nvSpPr>
        <p:spPr>
          <a:xfrm>
            <a:off x="1160664" y="3121702"/>
            <a:ext cx="3569356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Press Direction Key</a:t>
            </a:r>
            <a:endParaRPr lang="en-US" sz="2000" dirty="0"/>
          </a:p>
        </p:txBody>
      </p:sp>
      <p:sp>
        <p:nvSpPr>
          <p:cNvPr id="81" name="Flowchart: Data 80"/>
          <p:cNvSpPr/>
          <p:nvPr/>
        </p:nvSpPr>
        <p:spPr>
          <a:xfrm>
            <a:off x="1857409" y="2164767"/>
            <a:ext cx="2233923" cy="61714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Print Board</a:t>
            </a:r>
            <a:endParaRPr lang="en-US" sz="2000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949038" y="2783755"/>
            <a:ext cx="0" cy="35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970954" y="3872081"/>
            <a:ext cx="0" cy="29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58633" y="5323280"/>
            <a:ext cx="2628964" cy="10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86246" y="2007130"/>
            <a:ext cx="0" cy="331615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945343" y="1990431"/>
            <a:ext cx="4340903" cy="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ecision 18"/>
          <p:cNvSpPr/>
          <p:nvPr/>
        </p:nvSpPr>
        <p:spPr>
          <a:xfrm>
            <a:off x="1371448" y="4954048"/>
            <a:ext cx="3244869" cy="7444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Numbers Sorted</a:t>
            </a:r>
            <a:endParaRPr lang="en-US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978214" y="4648583"/>
            <a:ext cx="0" cy="29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85474" y="5729879"/>
            <a:ext cx="0" cy="29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55909" y="1372299"/>
            <a:ext cx="2030089" cy="432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Scramble Puzzle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61276" y="1039511"/>
            <a:ext cx="0" cy="319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25506" y="4999252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2978214" y="3848176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000657" y="5698356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True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625506" y="3495928"/>
            <a:ext cx="2628964" cy="109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92379" y="3171900"/>
            <a:ext cx="686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16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08720"/>
            <a:ext cx="7772400" cy="1470025"/>
          </a:xfrm>
          <a:solidFill>
            <a:schemeClr val="bg1">
              <a:alpha val="56000"/>
            </a:schemeClr>
          </a:solidFill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r>
              <a:rPr lang="en-US" dirty="0" smtClean="0"/>
              <a:t>The Adventure of Hob	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6216" y="1268760"/>
            <a:ext cx="1080120" cy="910952"/>
          </a:xfrm>
          <a:noFill/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85291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1343 C -0.00539 0.0081 0.00104 0.11736 0.00173 0.13472 C 0.00086 0.14375 0.00034 0.15231 4.16667E-6 0.16134 C -0.00052 0.17222 0.00173 0.1838 -0.00139 0.19375 C -0.00261 0.19815 -0.02605 0.20116 -0.02709 0.20139 C -0.04427 0.20625 -0.06216 0.2088 -0.07969 0.21088 C -0.09549 0.21296 -0.12674 0.21643 -0.12674 0.21667 C -0.15521 0.21528 -0.17466 0.21296 -0.20209 0.21088 C -0.23785 0.21204 -0.26025 0.19884 -0.27483 0.23958 C -0.27622 0.25023 -0.27796 0.26088 -0.279 0.27199 C -0.27952 0.27755 -0.27848 0.28403 -0.28073 0.28912 C -0.28455 0.29861 -0.29844 0.30046 -0.30487 0.30046 C -0.34566 0.29954 -0.46719 0.30347 -0.40174 0.29097 C -0.37552 0.27917 -0.29427 0.29699 -0.33889 0.28704 C -0.34983 0.28241 -0.34462 0.28403 -0.35469 0.28125 C -0.37674 0.28264 -0.39323 0.28495 -0.41441 0.28704 C -0.41528 0.28588 -0.41754 0.28518 -0.41719 0.28333 C -0.41632 0.27847 -0.40087 0.27616 -0.39896 0.27569 C -0.3941 0.27454 -0.38473 0.27199 -0.38473 0.27222 C -0.36841 0.27268 -0.35226 0.2713 -0.33612 0.27384 C -0.33473 0.27407 -0.33612 0.2787 -0.3375 0.2794 C -0.34497 0.2838 -0.3566 0.28241 -0.36459 0.28518 C -0.37292 0.29282 -0.38525 0.30231 -0.39462 0.30625 C -0.40087 0.31204 -0.41025 0.31667 -0.41719 0.31944 C -0.40764 0.32315 -0.3875 0.31759 -0.3875 0.31782 C -0.37587 0.3125 -0.3625 0.31389 -0.35052 0.31204 C -0.33542 0.30972 -0.32171 0.30486 -0.30782 0.29838 C -0.30677 0.29722 -0.30608 0.29583 -0.30487 0.29491 C -0.30243 0.29305 -0.29966 0.29305 -0.29775 0.29097 C -0.29514 0.28843 -0.29393 0.28426 -0.29184 0.28125 C -0.28646 0.27407 -0.28143 0.26829 -0.27761 0.25856 C -0.27362 0.24815 -0.27726 0.23287 -0.27066 0.2243 C -0.25955 0.20972 -0.23612 0.2118 -0.22362 0.21088 C -0.18855 0.20185 -0.15243 0.19421 -0.11684 0.19005 C -0.10313 0.18518 -0.08455 0.17407 -0.0698 0.17292 C -0.05504 0.17153 -0.04011 0.17153 -0.02552 0.17083 C -0.0191 0.16921 -0.0158 0.16574 -0.0099 0.16319 C -0.00938 0.15995 -0.00903 0.15694 -0.00851 0.1537 C -0.00764 0.14861 -0.00573 0.13866 -0.00573 0.13889 C -0.00764 0.09768 -0.02032 0.04468 -0.00296 0.00903 C -0.00243 0.00532 -0.00139 -0.00255 -0.00139 -0.00232 " pathEditMode="relative" rAng="0" ptsTypes="ffffffffffffffffffffffffffffffffffffffffA">
                                      <p:cBhvr>
                                        <p:cTn id="6" dur="8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81" y="1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Role-Playing Game (RPG)</a:t>
            </a:r>
          </a:p>
          <a:p>
            <a:pPr marL="0" indent="0">
              <a:buNone/>
            </a:pPr>
            <a:endParaRPr lang="en-US" b="1" dirty="0" smtClean="0">
              <a:latin typeface="Estrangelo Edessa" panose="03080600000000000000" pitchFamily="66" charset="0"/>
              <a:ea typeface="Adobe Fan Heiti Std B" panose="020B0700000000000000" pitchFamily="34" charset="-128"/>
              <a:cs typeface="Estrangelo Edessa" panose="03080600000000000000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	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adalah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sebuah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permainan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yang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para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pemainnya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memainkan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peran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tokoh-tokoh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khayalan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dan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menyelesaikan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sebuah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cerita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.</a:t>
            </a:r>
            <a:endParaRPr lang="en-US" dirty="0">
              <a:latin typeface="Estrangelo Edessa" panose="03080600000000000000" pitchFamily="66" charset="0"/>
              <a:ea typeface="Adobe Fan Heiti Std B" panose="020B0700000000000000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9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Hobo</a:t>
            </a:r>
          </a:p>
          <a:p>
            <a:pPr marL="0" indent="0">
              <a:buNone/>
            </a:pPr>
            <a:endParaRPr lang="en-US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Dalam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game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ini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digambarkan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dengan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simbol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:</a:t>
            </a:r>
            <a:endParaRPr lang="en-US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  <a:p>
            <a:pPr marL="0" indent="0" algn="ctr">
              <a:buNone/>
            </a:pPr>
            <a:r>
              <a:rPr lang="en-US" sz="1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Aharoni" pitchFamily="2" charset="-79"/>
              </a:rPr>
              <a:t>o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68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Sinopsis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543800" cy="3886200"/>
          </a:xfrm>
        </p:spPr>
        <p:txBody>
          <a:bodyPr>
            <a:noAutofit/>
          </a:bodyPr>
          <a:lstStyle/>
          <a:p>
            <a:pPr marL="0" indent="804863" algn="just">
              <a:buNone/>
            </a:pP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Hobo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adalah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seorang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gelandangan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 Hobo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ditinggal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oleh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orang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tuanya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ketika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masih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kecil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dibiarkan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hidup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dijalanan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sendirian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Suatu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hari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,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secara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tidak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sengaja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Hobo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menemukan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sebuah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peta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Peta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tersebut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menunjukkan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letak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sebuah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harta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karun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Lalu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ia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memulai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perjalanannya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menemukan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harta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karun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tersebut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Untuk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menuju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tempat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harta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karun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tersebut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, Hobo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harus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melewati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rute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jalan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yang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penuh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rintangan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 Di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setiap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rintangan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yang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dilalui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, Hobo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mendapatkan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sebuah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pecahan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kunci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rahasia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untuk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membuka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kotak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harta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karun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 Hobo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harus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mengumpulkan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semua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pecahan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kunci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rahasia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tersebut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untuk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dapat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membuka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kotak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harta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karun</a:t>
            </a: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.</a:t>
            </a:r>
            <a:endParaRPr lang="en-US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2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Game The Adventure of Hobo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ditulis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dalam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bahasa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</a:p>
          <a:p>
            <a:pPr marL="0" indent="0">
              <a:buNone/>
            </a:pPr>
            <a:endParaRPr lang="en-US" dirty="0" smtClean="0">
              <a:latin typeface="Estrangelo Edessa" panose="03080600000000000000" pitchFamily="66" charset="0"/>
              <a:ea typeface="Adobe Fan Heiti Std B" panose="020B0700000000000000" pitchFamily="34" charset="-128"/>
              <a:cs typeface="Estrangelo Edessa" panose="03080600000000000000" pitchFamily="66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C++</a:t>
            </a:r>
          </a:p>
          <a:p>
            <a:pPr marL="0" indent="0">
              <a:buNone/>
            </a:pPr>
            <a:endParaRPr lang="en-US" dirty="0" smtClean="0">
              <a:latin typeface="Estrangelo Edessa" panose="03080600000000000000" pitchFamily="66" charset="0"/>
              <a:ea typeface="Adobe Fan Heiti Std B" panose="020B0700000000000000" pitchFamily="34" charset="-128"/>
              <a:cs typeface="Estrangelo Edessa" panose="03080600000000000000" pitchFamily="66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dengan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</a:t>
            </a:r>
            <a:r>
              <a:rPr lang="en-US" dirty="0" err="1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menggunakan</a:t>
            </a:r>
            <a:r>
              <a:rPr lang="en-US" dirty="0" smtClean="0"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 software </a:t>
            </a:r>
          </a:p>
          <a:p>
            <a:pPr marL="0" indent="0" algn="ctr">
              <a:buNone/>
            </a:pPr>
            <a:endParaRPr lang="en-US" dirty="0" smtClean="0">
              <a:latin typeface="Estrangelo Edessa" panose="03080600000000000000" pitchFamily="66" charset="0"/>
              <a:ea typeface="Adobe Fan Heiti Std B" panose="020B0700000000000000" pitchFamily="34" charset="-128"/>
              <a:cs typeface="Estrangelo Edessa" panose="03080600000000000000" pitchFamily="66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Dev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anose="03080600000000000000" pitchFamily="66" charset="0"/>
                <a:ea typeface="Adobe Fan Heiti Std B" panose="020B0700000000000000" pitchFamily="34" charset="-128"/>
                <a:cs typeface="Estrangelo Edessa" panose="03080600000000000000" pitchFamily="66" charset="0"/>
              </a:rPr>
              <a:t>-C++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strangelo Edessa" panose="03080600000000000000" pitchFamily="66" charset="0"/>
              <a:ea typeface="Adobe Fan Heiti Std B" panose="020B0700000000000000" pitchFamily="34" charset="-128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5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Game The Adventure of Hobo </a:t>
            </a:r>
            <a:r>
              <a:rPr lang="en-US" dirty="0" err="1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menggunakan</a:t>
            </a:r>
            <a:endParaRPr lang="en-US" dirty="0" smtClean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  <a:p>
            <a:pPr marL="0" indent="0">
              <a:buNone/>
            </a:pPr>
            <a:endParaRPr lang="en-US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strangelo Edessa" panose="03080600000000000000" pitchFamily="66" charset="0"/>
                <a:cs typeface="Estrangelo Edessa" panose="03080600000000000000" pitchFamily="66" charset="0"/>
              </a:rPr>
              <a:t>Command Line Interface (CLI)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699792" y="476672"/>
            <a:ext cx="3888432" cy="6103422"/>
            <a:chOff x="2618813" y="357428"/>
            <a:chExt cx="3849221" cy="6041875"/>
          </a:xfrm>
        </p:grpSpPr>
        <p:sp>
          <p:nvSpPr>
            <p:cNvPr id="5" name="Rounded Rectangle 4"/>
            <p:cNvSpPr/>
            <p:nvPr/>
          </p:nvSpPr>
          <p:spPr>
            <a:xfrm>
              <a:off x="3321330" y="357428"/>
              <a:ext cx="2107558" cy="5174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START</a:t>
              </a:r>
              <a:endParaRPr lang="en-US" sz="20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338519" y="874917"/>
              <a:ext cx="0" cy="470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420456" y="1345220"/>
              <a:ext cx="1836128" cy="535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035" y="1350975"/>
              <a:ext cx="1514969" cy="519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Print_Menu</a:t>
              </a:r>
              <a:endParaRPr lang="en-US" sz="20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338519" y="1880229"/>
              <a:ext cx="0" cy="56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lowchart: Decision 5"/>
            <p:cNvSpPr/>
            <p:nvPr/>
          </p:nvSpPr>
          <p:spPr>
            <a:xfrm>
              <a:off x="3134726" y="2442906"/>
              <a:ext cx="2407591" cy="99523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Finish</a:t>
              </a:r>
              <a:endParaRPr lang="en-US" sz="2000" dirty="0"/>
            </a:p>
          </p:txBody>
        </p:sp>
        <p:cxnSp>
          <p:nvCxnSpPr>
            <p:cNvPr id="20" name="Straight Connector 19"/>
            <p:cNvCxnSpPr>
              <a:stCxn id="6" idx="3"/>
            </p:cNvCxnSpPr>
            <p:nvPr/>
          </p:nvCxnSpPr>
          <p:spPr>
            <a:xfrm>
              <a:off x="5542314" y="2940524"/>
              <a:ext cx="9257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68031" y="2940524"/>
              <a:ext cx="0" cy="3200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2"/>
            </p:cNvCxnSpPr>
            <p:nvPr/>
          </p:nvCxnSpPr>
          <p:spPr>
            <a:xfrm>
              <a:off x="4338519" y="3438141"/>
              <a:ext cx="0" cy="45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540505" y="3892615"/>
              <a:ext cx="1669209" cy="535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28489" y="3892615"/>
              <a:ext cx="1285850" cy="5273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Print_Map</a:t>
              </a:r>
              <a:endParaRPr lang="en-US" sz="2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306808" y="4427623"/>
              <a:ext cx="0" cy="45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430150" y="4881330"/>
              <a:ext cx="1836130" cy="5350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88381" y="4881331"/>
              <a:ext cx="1497971" cy="5407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Move_Hobo</a:t>
              </a:r>
              <a:endParaRPr lang="en-US" sz="20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284741" y="5881815"/>
              <a:ext cx="2107558" cy="5174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FINISH</a:t>
              </a:r>
              <a:endParaRPr lang="en-US" sz="2000" dirty="0"/>
            </a:p>
          </p:txBody>
        </p:sp>
        <p:cxnSp>
          <p:nvCxnSpPr>
            <p:cNvPr id="40" name="Straight Arrow Connector 39"/>
            <p:cNvCxnSpPr>
              <a:endCxn id="37" idx="3"/>
            </p:cNvCxnSpPr>
            <p:nvPr/>
          </p:nvCxnSpPr>
          <p:spPr>
            <a:xfrm flipH="1">
              <a:off x="5392299" y="6140559"/>
              <a:ext cx="10757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70507" y="3427139"/>
              <a:ext cx="808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False</a:t>
              </a:r>
              <a:endParaRPr lang="en-US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00857" y="2594528"/>
              <a:ext cx="8086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True</a:t>
              </a:r>
              <a:endParaRPr lang="en-US" sz="2000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2618813" y="5148834"/>
              <a:ext cx="7610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618813" y="2161566"/>
              <a:ext cx="29272" cy="29872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2648085" y="2161566"/>
              <a:ext cx="16139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70835" y="995020"/>
            <a:ext cx="1980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Flowchart </a:t>
            </a:r>
            <a:r>
              <a:rPr lang="en-US" sz="3200" b="1" dirty="0" err="1" smtClean="0"/>
              <a:t>Fungsi</a:t>
            </a:r>
            <a:r>
              <a:rPr lang="en-US" sz="3200" b="1" dirty="0" smtClean="0"/>
              <a:t> Main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42657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648193" y="620688"/>
            <a:ext cx="2017364" cy="945519"/>
            <a:chOff x="4370293" y="33734"/>
            <a:chExt cx="1936377" cy="907560"/>
          </a:xfrm>
        </p:grpSpPr>
        <p:sp>
          <p:nvSpPr>
            <p:cNvPr id="4" name="Rounded Rectangle 3"/>
            <p:cNvSpPr/>
            <p:nvPr/>
          </p:nvSpPr>
          <p:spPr>
            <a:xfrm>
              <a:off x="4370293" y="33734"/>
              <a:ext cx="1936377" cy="475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START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304864" y="509190"/>
              <a:ext cx="0" cy="432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3655198" y="1549432"/>
            <a:ext cx="1933307" cy="51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 = 0</a:t>
            </a:r>
            <a:endParaRPr lang="en-US" sz="2000" dirty="0"/>
          </a:p>
        </p:txBody>
      </p:sp>
      <p:sp>
        <p:nvSpPr>
          <p:cNvPr id="15" name="Flowchart: Decision 14"/>
          <p:cNvSpPr/>
          <p:nvPr/>
        </p:nvSpPr>
        <p:spPr>
          <a:xfrm>
            <a:off x="3462568" y="2646594"/>
            <a:ext cx="2304557" cy="952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 &lt; 18</a:t>
            </a:r>
            <a:endParaRPr lang="en-US" sz="2000" dirty="0"/>
          </a:p>
        </p:txBody>
      </p:sp>
      <p:sp>
        <p:nvSpPr>
          <p:cNvPr id="19" name="Flowchart: Data 18"/>
          <p:cNvSpPr/>
          <p:nvPr/>
        </p:nvSpPr>
        <p:spPr>
          <a:xfrm>
            <a:off x="3641188" y="4049416"/>
            <a:ext cx="1940312" cy="5603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Print map[y]</a:t>
            </a:r>
            <a:endParaRPr lang="en-US" sz="2000" dirty="0"/>
          </a:p>
        </p:txBody>
      </p:sp>
      <p:sp>
        <p:nvSpPr>
          <p:cNvPr id="20" name="Rounded Rectangle 19"/>
          <p:cNvSpPr/>
          <p:nvPr/>
        </p:nvSpPr>
        <p:spPr>
          <a:xfrm>
            <a:off x="3648193" y="6082450"/>
            <a:ext cx="2017364" cy="495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FINISH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648193" y="5090065"/>
            <a:ext cx="1933307" cy="51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increment y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21851" y="2078319"/>
            <a:ext cx="0" cy="53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11344" y="3599239"/>
            <a:ext cx="0" cy="4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611344" y="4609794"/>
            <a:ext cx="0" cy="45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03407" y="2347617"/>
            <a:ext cx="14363" cy="2993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03760" y="2347615"/>
            <a:ext cx="1544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975740" y="5341513"/>
            <a:ext cx="7284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74129" y="3120131"/>
            <a:ext cx="88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60229" y="3120131"/>
            <a:ext cx="0" cy="319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665557" y="6317690"/>
            <a:ext cx="99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36550" y="3534200"/>
            <a:ext cx="77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58370" y="2708459"/>
            <a:ext cx="77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270836" y="995020"/>
            <a:ext cx="228777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Flowchart </a:t>
            </a:r>
            <a:r>
              <a:rPr lang="en-US" sz="3600" b="1" dirty="0" err="1"/>
              <a:t>Fungsi</a:t>
            </a:r>
            <a:r>
              <a:rPr lang="en-US" sz="3600" b="1" dirty="0"/>
              <a:t> </a:t>
            </a:r>
            <a:r>
              <a:rPr lang="en-US" sz="3200" b="1" dirty="0" err="1" smtClean="0"/>
              <a:t>Print_Map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6317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525</Words>
  <Application>Microsoft Office PowerPoint</Application>
  <PresentationFormat>On-screen Show (4:3)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Adobe Fan Heiti Std B</vt:lpstr>
      <vt:lpstr>MS PGothic</vt:lpstr>
      <vt:lpstr>Aharoni</vt:lpstr>
      <vt:lpstr>Arial</vt:lpstr>
      <vt:lpstr>Calibri</vt:lpstr>
      <vt:lpstr>Estrangelo Edessa</vt:lpstr>
      <vt:lpstr>Impact</vt:lpstr>
      <vt:lpstr>Times New Roman</vt:lpstr>
      <vt:lpstr>NewsPrint</vt:lpstr>
      <vt:lpstr>Office Theme</vt:lpstr>
      <vt:lpstr>Kelompok  I</vt:lpstr>
      <vt:lpstr>The Adventure of Hob </vt:lpstr>
      <vt:lpstr>Jenis Game</vt:lpstr>
      <vt:lpstr>Karakter</vt:lpstr>
      <vt:lpstr>Sinopsis</vt:lpstr>
      <vt:lpstr>Bahasa Pemrograman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Adventure of Hob</dc:title>
  <dc:creator>Dwi Aji Kurniawan</dc:creator>
  <cp:lastModifiedBy>Dwi Aji Kurniawan</cp:lastModifiedBy>
  <cp:revision>31</cp:revision>
  <dcterms:created xsi:type="dcterms:W3CDTF">2012-11-16T08:15:51Z</dcterms:created>
  <dcterms:modified xsi:type="dcterms:W3CDTF">2012-12-15T15:05:30Z</dcterms:modified>
</cp:coreProperties>
</file>