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341" r:id="rId5"/>
    <p:sldId id="322" r:id="rId6"/>
    <p:sldId id="257" r:id="rId7"/>
    <p:sldId id="313" r:id="rId8"/>
    <p:sldId id="310" r:id="rId9"/>
    <p:sldId id="331" r:id="rId10"/>
    <p:sldId id="308" r:id="rId11"/>
    <p:sldId id="343" r:id="rId12"/>
    <p:sldId id="342" r:id="rId13"/>
    <p:sldId id="344" r:id="rId14"/>
    <p:sldId id="345" r:id="rId15"/>
    <p:sldId id="309" r:id="rId16"/>
    <p:sldId id="346" r:id="rId17"/>
    <p:sldId id="347" r:id="rId18"/>
    <p:sldId id="348" r:id="rId19"/>
    <p:sldId id="349" r:id="rId20"/>
    <p:sldId id="350" r:id="rId21"/>
    <p:sldId id="351" r:id="rId22"/>
    <p:sldId id="312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44676" y="1366070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4649699" y="1542007"/>
            <a:ext cx="567227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KELOMPOK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173245" y="2443499"/>
            <a:ext cx="4598736" cy="966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RESTFUL API E-Commerce Computer dan Laptop</a:t>
            </a: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D241C0C5-FEB8-7FCF-6397-4100A35C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3" y="757438"/>
            <a:ext cx="4598737" cy="459873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40613" y="182737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5049" y="2869349"/>
            <a:ext cx="3161351" cy="9406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5B236-6BC0-C04C-3205-C34C5DD4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15"/>
            <a:ext cx="12192000" cy="63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F570F-90DF-F968-6073-DC41CAE7F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462"/>
            <a:ext cx="12192000" cy="63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D5C9F-C899-E478-BE43-D7AC0B0D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45"/>
            <a:ext cx="12192000" cy="63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5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93903-A681-1711-D946-11DB1B6F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462"/>
            <a:ext cx="12192000" cy="63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5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45516-48E9-D941-93A3-EE6F9F6D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2"/>
            <a:ext cx="12192000" cy="64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8557C-8853-6E53-FA8F-1B0F45DB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96"/>
            <a:ext cx="12192000" cy="64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0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59592-ED27-1E81-49F7-032C2506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2"/>
            <a:ext cx="12192000" cy="64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80F8-5239-5AE9-D17F-ED348315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9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7DFB5-5948-1279-134E-BF35BB0D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137E2-7EA8-455E-360F-3136B880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91"/>
            <a:ext cx="12192000" cy="63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830997"/>
            <a:chOff x="2484242" y="794305"/>
            <a:chExt cx="3967208" cy="83099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763051"/>
              <a:chOff x="6751979" y="1666120"/>
              <a:chExt cx="4526164" cy="76305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5210311054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Dwi Aldi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63051"/>
              <a:chOff x="6751979" y="1666120"/>
              <a:chExt cx="4526164" cy="7630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5210311061.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Lilik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Hananto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P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967208" cy="830997"/>
            <a:chOff x="7521640" y="858103"/>
            <a:chExt cx="3967208" cy="83099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2948305" cy="763051"/>
              <a:chOff x="6751979" y="1666120"/>
              <a:chExt cx="4526164" cy="76305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5210311063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Riyo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Fendi P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63051"/>
              <a:chOff x="6751979" y="1666120"/>
              <a:chExt cx="4526164" cy="763051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5210311116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Riendra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Abkar 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INTERNET SHOPPING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D24DEAE8-E785-766D-4140-DF8353212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28" y="4010689"/>
            <a:ext cx="2936272" cy="29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8EA6D9B9-E788-4C4F-870F-BD4CA6518F35}"/>
              </a:ext>
            </a:extLst>
          </p:cNvPr>
          <p:cNvSpPr/>
          <p:nvPr/>
        </p:nvSpPr>
        <p:spPr>
          <a:xfrm>
            <a:off x="-81280" y="1669181"/>
            <a:ext cx="12192000" cy="3354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3E136759-9147-47DA-9869-1F93D4920E52}"/>
              </a:ext>
            </a:extLst>
          </p:cNvPr>
          <p:cNvSpPr/>
          <p:nvPr/>
        </p:nvSpPr>
        <p:spPr>
          <a:xfrm>
            <a:off x="4265864" y="548871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3255480A-C965-404D-BBEE-F61005BA13E5}"/>
              </a:ext>
            </a:extLst>
          </p:cNvPr>
          <p:cNvSpPr/>
          <p:nvPr/>
        </p:nvSpPr>
        <p:spPr>
          <a:xfrm rot="2700000">
            <a:off x="6607745" y="534240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6FCCF3-2F1D-409F-A6FB-EF66DE837911}"/>
              </a:ext>
            </a:extLst>
          </p:cNvPr>
          <p:cNvSpPr txBox="1"/>
          <p:nvPr/>
        </p:nvSpPr>
        <p:spPr>
          <a:xfrm>
            <a:off x="1908553" y="1607164"/>
            <a:ext cx="8403148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RESTFUL API E-Commerce Computer dan Laptop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bertujuan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meningkatkan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efisiensi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operasional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CRUD pada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produk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dashboard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, admin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mudah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. 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Antarmuka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responsif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kuat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framework dan packages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fondasi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kokoh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bisnis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e-commerce yang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responsif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24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pengguna</a:t>
            </a:r>
            <a:endParaRPr lang="ko-KR" altLang="en-US" sz="24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90DA7C-4B2E-411F-A481-FBF0E025F843}"/>
              </a:ext>
            </a:extLst>
          </p:cNvPr>
          <p:cNvGrpSpPr/>
          <p:nvPr/>
        </p:nvGrpSpPr>
        <p:grpSpPr>
          <a:xfrm>
            <a:off x="7487674" y="1669685"/>
            <a:ext cx="5258233" cy="4446343"/>
            <a:chOff x="6094799" y="1412294"/>
            <a:chExt cx="5785459" cy="4867410"/>
          </a:xfrm>
        </p:grpSpPr>
        <p:grpSp>
          <p:nvGrpSpPr>
            <p:cNvPr id="9" name="Graphic 33">
              <a:extLst>
                <a:ext uri="{FF2B5EF4-FFF2-40B4-BE49-F238E27FC236}">
                  <a16:creationId xmlns:a16="http://schemas.microsoft.com/office/drawing/2014/main" id="{3D549E8A-06D7-4EA4-8513-3D1D8E550790}"/>
                </a:ext>
              </a:extLst>
            </p:cNvPr>
            <p:cNvGrpSpPr/>
            <p:nvPr/>
          </p:nvGrpSpPr>
          <p:grpSpPr>
            <a:xfrm>
              <a:off x="7105963" y="1412294"/>
              <a:ext cx="3023169" cy="2904280"/>
              <a:chOff x="2705100" y="171450"/>
              <a:chExt cx="6781800" cy="6515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812439D-8C9F-4968-BFCF-64DA25D41032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5962" cy="2738437"/>
              </a:xfrm>
              <a:custGeom>
                <a:avLst/>
                <a:gdLst>
                  <a:gd name="connsiteX0" fmla="*/ 5233035 w 5795962"/>
                  <a:gd name="connsiteY0" fmla="*/ 2738438 h 2738437"/>
                  <a:gd name="connsiteX1" fmla="*/ 555308 w 5795962"/>
                  <a:gd name="connsiteY1" fmla="*/ 2738438 h 2738437"/>
                  <a:gd name="connsiteX2" fmla="*/ 357188 w 5795962"/>
                  <a:gd name="connsiteY2" fmla="*/ 2566035 h 2738437"/>
                  <a:gd name="connsiteX3" fmla="*/ 0 w 5795962"/>
                  <a:gd name="connsiteY3" fmla="*/ 0 h 2738437"/>
                  <a:gd name="connsiteX4" fmla="*/ 5795963 w 5795962"/>
                  <a:gd name="connsiteY4" fmla="*/ 0 h 2738437"/>
                  <a:gd name="connsiteX5" fmla="*/ 5430203 w 5795962"/>
                  <a:gd name="connsiteY5" fmla="*/ 2566988 h 2738437"/>
                  <a:gd name="connsiteX6" fmla="*/ 5233035 w 5795962"/>
                  <a:gd name="connsiteY6" fmla="*/ 2738438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5962" h="2738437">
                    <a:moveTo>
                      <a:pt x="5233035" y="2738438"/>
                    </a:moveTo>
                    <a:lnTo>
                      <a:pt x="555308" y="2738438"/>
                    </a:lnTo>
                    <a:cubicBezTo>
                      <a:pt x="455295" y="2738438"/>
                      <a:pt x="371475" y="2665095"/>
                      <a:pt x="357188" y="2566035"/>
                    </a:cubicBezTo>
                    <a:lnTo>
                      <a:pt x="0" y="0"/>
                    </a:lnTo>
                    <a:lnTo>
                      <a:pt x="5795963" y="0"/>
                    </a:lnTo>
                    <a:lnTo>
                      <a:pt x="5430203" y="2566988"/>
                    </a:lnTo>
                    <a:cubicBezTo>
                      <a:pt x="5415915" y="2665095"/>
                      <a:pt x="5332095" y="2738438"/>
                      <a:pt x="5233035" y="2738438"/>
                    </a:cubicBezTo>
                    <a:close/>
                  </a:path>
                </a:pathLst>
              </a:custGeom>
              <a:solidFill>
                <a:srgbClr val="0148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8F95E7-733C-49F8-9101-AD64903691AE}"/>
                  </a:ext>
                </a:extLst>
              </p:cNvPr>
              <p:cNvSpPr/>
              <p:nvPr/>
            </p:nvSpPr>
            <p:spPr>
              <a:xfrm>
                <a:off x="3639502" y="493680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3408192-5867-4182-A213-C92584C591B4}"/>
                  </a:ext>
                </a:extLst>
              </p:cNvPr>
              <p:cNvSpPr/>
              <p:nvPr/>
            </p:nvSpPr>
            <p:spPr>
              <a:xfrm>
                <a:off x="3713797" y="6196965"/>
                <a:ext cx="4769167" cy="204787"/>
              </a:xfrm>
              <a:custGeom>
                <a:avLst/>
                <a:gdLst>
                  <a:gd name="connsiteX0" fmla="*/ 0 w 4769167"/>
                  <a:gd name="connsiteY0" fmla="*/ 0 h 204787"/>
                  <a:gd name="connsiteX1" fmla="*/ 4769168 w 4769167"/>
                  <a:gd name="connsiteY1" fmla="*/ 0 h 204787"/>
                  <a:gd name="connsiteX2" fmla="*/ 4769168 w 4769167"/>
                  <a:gd name="connsiteY2" fmla="*/ 204787 h 204787"/>
                  <a:gd name="connsiteX3" fmla="*/ 0 w 476916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9167" h="204787">
                    <a:moveTo>
                      <a:pt x="0" y="0"/>
                    </a:moveTo>
                    <a:lnTo>
                      <a:pt x="4769168" y="0"/>
                    </a:lnTo>
                    <a:lnTo>
                      <a:pt x="476916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02C1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3078E57-361F-4EE1-A78C-F59A3D2712AB}"/>
                  </a:ext>
                </a:extLst>
              </p:cNvPr>
              <p:cNvSpPr/>
              <p:nvPr/>
            </p:nvSpPr>
            <p:spPr>
              <a:xfrm>
                <a:off x="3643312" y="5424487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8 h 204787"/>
                  <a:gd name="connsiteX3" fmla="*/ 0 w 4910137"/>
                  <a:gd name="connsiteY3" fmla="*/ 204788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8"/>
                    </a:lnTo>
                    <a:lnTo>
                      <a:pt x="0" y="204788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08E9554-C030-4BAA-873D-8921A8A3B5E3}"/>
                  </a:ext>
                </a:extLst>
              </p:cNvPr>
              <p:cNvSpPr/>
              <p:nvPr/>
            </p:nvSpPr>
            <p:spPr>
              <a:xfrm>
                <a:off x="3643312" y="4160520"/>
                <a:ext cx="4910137" cy="204787"/>
              </a:xfrm>
              <a:custGeom>
                <a:avLst/>
                <a:gdLst>
                  <a:gd name="connsiteX0" fmla="*/ 0 w 4910137"/>
                  <a:gd name="connsiteY0" fmla="*/ 0 h 204787"/>
                  <a:gd name="connsiteX1" fmla="*/ 4910138 w 4910137"/>
                  <a:gd name="connsiteY1" fmla="*/ 0 h 204787"/>
                  <a:gd name="connsiteX2" fmla="*/ 4910138 w 4910137"/>
                  <a:gd name="connsiteY2" fmla="*/ 204787 h 204787"/>
                  <a:gd name="connsiteX3" fmla="*/ 0 w 4910137"/>
                  <a:gd name="connsiteY3" fmla="*/ 204787 h 20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0137" h="204787">
                    <a:moveTo>
                      <a:pt x="0" y="0"/>
                    </a:moveTo>
                    <a:lnTo>
                      <a:pt x="4910138" y="0"/>
                    </a:lnTo>
                    <a:lnTo>
                      <a:pt x="4910138" y="204787"/>
                    </a:lnTo>
                    <a:lnTo>
                      <a:pt x="0" y="204787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98F79-8211-4267-B285-F46C8BE0DBBC}"/>
                  </a:ext>
                </a:extLst>
              </p:cNvPr>
              <p:cNvSpPr/>
              <p:nvPr/>
            </p:nvSpPr>
            <p:spPr>
              <a:xfrm>
                <a:off x="2705100" y="2106929"/>
                <a:ext cx="6779894" cy="1150620"/>
              </a:xfrm>
              <a:custGeom>
                <a:avLst/>
                <a:gdLst>
                  <a:gd name="connsiteX0" fmla="*/ 6779895 w 6779894"/>
                  <a:gd name="connsiteY0" fmla="*/ 1150620 h 1150620"/>
                  <a:gd name="connsiteX1" fmla="*/ 0 w 6779894"/>
                  <a:gd name="connsiteY1" fmla="*/ 1150620 h 1150620"/>
                  <a:gd name="connsiteX2" fmla="*/ 619125 w 6779894"/>
                  <a:gd name="connsiteY2" fmla="*/ 0 h 1150620"/>
                  <a:gd name="connsiteX3" fmla="*/ 6132195 w 6779894"/>
                  <a:gd name="connsiteY3" fmla="*/ 0 h 115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9894" h="1150620">
                    <a:moveTo>
                      <a:pt x="6779895" y="1150620"/>
                    </a:moveTo>
                    <a:lnTo>
                      <a:pt x="0" y="1150620"/>
                    </a:lnTo>
                    <a:lnTo>
                      <a:pt x="619125" y="0"/>
                    </a:lnTo>
                    <a:lnTo>
                      <a:pt x="6132195" y="0"/>
                    </a:lnTo>
                    <a:close/>
                  </a:path>
                </a:pathLst>
              </a:custGeom>
              <a:solidFill>
                <a:srgbClr val="2181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356A588-8175-4775-B589-239B0A534AFA}"/>
                  </a:ext>
                </a:extLst>
              </p:cNvPr>
              <p:cNvSpPr/>
              <p:nvPr/>
            </p:nvSpPr>
            <p:spPr>
              <a:xfrm>
                <a:off x="3135630" y="2252662"/>
                <a:ext cx="5918834" cy="860107"/>
              </a:xfrm>
              <a:custGeom>
                <a:avLst/>
                <a:gdLst>
                  <a:gd name="connsiteX0" fmla="*/ 5918835 w 5918834"/>
                  <a:gd name="connsiteY0" fmla="*/ 860107 h 860107"/>
                  <a:gd name="connsiteX1" fmla="*/ 0 w 5918834"/>
                  <a:gd name="connsiteY1" fmla="*/ 860107 h 860107"/>
                  <a:gd name="connsiteX2" fmla="*/ 435293 w 5918834"/>
                  <a:gd name="connsiteY2" fmla="*/ 0 h 860107"/>
                  <a:gd name="connsiteX3" fmla="*/ 5486400 w 5918834"/>
                  <a:gd name="connsiteY3" fmla="*/ 0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34" h="860107">
                    <a:moveTo>
                      <a:pt x="5918835" y="860107"/>
                    </a:moveTo>
                    <a:lnTo>
                      <a:pt x="0" y="860107"/>
                    </a:lnTo>
                    <a:lnTo>
                      <a:pt x="435293" y="0"/>
                    </a:lnTo>
                    <a:lnTo>
                      <a:pt x="5486400" y="0"/>
                    </a:lnTo>
                    <a:close/>
                  </a:path>
                </a:pathLst>
              </a:custGeom>
              <a:solidFill>
                <a:srgbClr val="014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DDE878-737D-405D-B239-8B42403E6828}"/>
                  </a:ext>
                </a:extLst>
              </p:cNvPr>
              <p:cNvSpPr/>
              <p:nvPr/>
            </p:nvSpPr>
            <p:spPr>
              <a:xfrm>
                <a:off x="2710815" y="3258502"/>
                <a:ext cx="6768465" cy="724852"/>
              </a:xfrm>
              <a:custGeom>
                <a:avLst/>
                <a:gdLst>
                  <a:gd name="connsiteX0" fmla="*/ 6575108 w 6768465"/>
                  <a:gd name="connsiteY0" fmla="*/ 724853 h 724852"/>
                  <a:gd name="connsiteX1" fmla="*/ 193358 w 6768465"/>
                  <a:gd name="connsiteY1" fmla="*/ 724853 h 724852"/>
                  <a:gd name="connsiteX2" fmla="*/ 0 w 6768465"/>
                  <a:gd name="connsiteY2" fmla="*/ 531495 h 724852"/>
                  <a:gd name="connsiteX3" fmla="*/ 0 w 6768465"/>
                  <a:gd name="connsiteY3" fmla="*/ 0 h 724852"/>
                  <a:gd name="connsiteX4" fmla="*/ 6768465 w 6768465"/>
                  <a:gd name="connsiteY4" fmla="*/ 0 h 724852"/>
                  <a:gd name="connsiteX5" fmla="*/ 6768465 w 6768465"/>
                  <a:gd name="connsiteY5" fmla="*/ 531495 h 724852"/>
                  <a:gd name="connsiteX6" fmla="*/ 6575108 w 6768465"/>
                  <a:gd name="connsiteY6" fmla="*/ 724853 h 72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8465" h="724852">
                    <a:moveTo>
                      <a:pt x="6575108" y="724853"/>
                    </a:moveTo>
                    <a:lnTo>
                      <a:pt x="193358" y="724853"/>
                    </a:lnTo>
                    <a:cubicBezTo>
                      <a:pt x="86678" y="724853"/>
                      <a:pt x="0" y="638175"/>
                      <a:pt x="0" y="531495"/>
                    </a:cubicBezTo>
                    <a:lnTo>
                      <a:pt x="0" y="0"/>
                    </a:lnTo>
                    <a:lnTo>
                      <a:pt x="6768465" y="0"/>
                    </a:lnTo>
                    <a:lnTo>
                      <a:pt x="6768465" y="531495"/>
                    </a:lnTo>
                    <a:cubicBezTo>
                      <a:pt x="6768465" y="638175"/>
                      <a:pt x="6681788" y="724853"/>
                      <a:pt x="6575108" y="724853"/>
                    </a:cubicBezTo>
                    <a:close/>
                  </a:path>
                </a:pathLst>
              </a:custGeom>
              <a:solidFill>
                <a:srgbClr val="0077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B2EFEAA-5201-41C2-9C4A-E6E8CCB43ED8}"/>
                  </a:ext>
                </a:extLst>
              </p:cNvPr>
              <p:cNvSpPr/>
              <p:nvPr/>
            </p:nvSpPr>
            <p:spPr>
              <a:xfrm>
                <a:off x="3196589" y="3950017"/>
                <a:ext cx="5796915" cy="2738437"/>
              </a:xfrm>
              <a:custGeom>
                <a:avLst/>
                <a:gdLst>
                  <a:gd name="connsiteX0" fmla="*/ 0 w 5796915"/>
                  <a:gd name="connsiteY0" fmla="*/ 0 h 2738437"/>
                  <a:gd name="connsiteX1" fmla="*/ 357188 w 5796915"/>
                  <a:gd name="connsiteY1" fmla="*/ 2566035 h 2738437"/>
                  <a:gd name="connsiteX2" fmla="*/ 555308 w 5796915"/>
                  <a:gd name="connsiteY2" fmla="*/ 2738438 h 2738437"/>
                  <a:gd name="connsiteX3" fmla="*/ 5233035 w 5796915"/>
                  <a:gd name="connsiteY3" fmla="*/ 2738438 h 2738437"/>
                  <a:gd name="connsiteX4" fmla="*/ 5431155 w 5796915"/>
                  <a:gd name="connsiteY4" fmla="*/ 2566988 h 2738437"/>
                  <a:gd name="connsiteX5" fmla="*/ 5796915 w 5796915"/>
                  <a:gd name="connsiteY5" fmla="*/ 0 h 2738437"/>
                  <a:gd name="connsiteX6" fmla="*/ 0 w 5796915"/>
                  <a:gd name="connsiteY6" fmla="*/ 0 h 2738437"/>
                  <a:gd name="connsiteX7" fmla="*/ 714375 w 5796915"/>
                  <a:gd name="connsiteY7" fmla="*/ 2384108 h 2738437"/>
                  <a:gd name="connsiteX8" fmla="*/ 645795 w 5796915"/>
                  <a:gd name="connsiteY8" fmla="*/ 2452688 h 2738437"/>
                  <a:gd name="connsiteX9" fmla="*/ 606743 w 5796915"/>
                  <a:gd name="connsiteY9" fmla="*/ 2452688 h 2738437"/>
                  <a:gd name="connsiteX10" fmla="*/ 538163 w 5796915"/>
                  <a:gd name="connsiteY10" fmla="*/ 2384108 h 2738437"/>
                  <a:gd name="connsiteX11" fmla="*/ 442913 w 5796915"/>
                  <a:gd name="connsiteY11" fmla="*/ 1547813 h 2738437"/>
                  <a:gd name="connsiteX12" fmla="*/ 511493 w 5796915"/>
                  <a:gd name="connsiteY12" fmla="*/ 1479232 h 2738437"/>
                  <a:gd name="connsiteX13" fmla="*/ 645795 w 5796915"/>
                  <a:gd name="connsiteY13" fmla="*/ 1479232 h 2738437"/>
                  <a:gd name="connsiteX14" fmla="*/ 714375 w 5796915"/>
                  <a:gd name="connsiteY14" fmla="*/ 1547813 h 2738437"/>
                  <a:gd name="connsiteX15" fmla="*/ 714375 w 5796915"/>
                  <a:gd name="connsiteY15" fmla="*/ 2384108 h 2738437"/>
                  <a:gd name="connsiteX16" fmla="*/ 714375 w 5796915"/>
                  <a:gd name="connsiteY16" fmla="*/ 1116330 h 2738437"/>
                  <a:gd name="connsiteX17" fmla="*/ 645795 w 5796915"/>
                  <a:gd name="connsiteY17" fmla="*/ 1184910 h 2738437"/>
                  <a:gd name="connsiteX18" fmla="*/ 511493 w 5796915"/>
                  <a:gd name="connsiteY18" fmla="*/ 1184910 h 2738437"/>
                  <a:gd name="connsiteX19" fmla="*/ 442913 w 5796915"/>
                  <a:gd name="connsiteY19" fmla="*/ 1116330 h 2738437"/>
                  <a:gd name="connsiteX20" fmla="*/ 442913 w 5796915"/>
                  <a:gd name="connsiteY20" fmla="*/ 279082 h 2738437"/>
                  <a:gd name="connsiteX21" fmla="*/ 511493 w 5796915"/>
                  <a:gd name="connsiteY21" fmla="*/ 210502 h 2738437"/>
                  <a:gd name="connsiteX22" fmla="*/ 645795 w 5796915"/>
                  <a:gd name="connsiteY22" fmla="*/ 210502 h 2738437"/>
                  <a:gd name="connsiteX23" fmla="*/ 714375 w 5796915"/>
                  <a:gd name="connsiteY23" fmla="*/ 279082 h 2738437"/>
                  <a:gd name="connsiteX24" fmla="*/ 714375 w 5796915"/>
                  <a:gd name="connsiteY24" fmla="*/ 1116330 h 2738437"/>
                  <a:gd name="connsiteX25" fmla="*/ 1294448 w 5796915"/>
                  <a:gd name="connsiteY25" fmla="*/ 2384108 h 2738437"/>
                  <a:gd name="connsiteX26" fmla="*/ 1225868 w 5796915"/>
                  <a:gd name="connsiteY26" fmla="*/ 2452688 h 2738437"/>
                  <a:gd name="connsiteX27" fmla="*/ 1091565 w 5796915"/>
                  <a:gd name="connsiteY27" fmla="*/ 2452688 h 2738437"/>
                  <a:gd name="connsiteX28" fmla="*/ 1022985 w 5796915"/>
                  <a:gd name="connsiteY28" fmla="*/ 2384108 h 2738437"/>
                  <a:gd name="connsiteX29" fmla="*/ 1022985 w 5796915"/>
                  <a:gd name="connsiteY29" fmla="*/ 1547813 h 2738437"/>
                  <a:gd name="connsiteX30" fmla="*/ 1091565 w 5796915"/>
                  <a:gd name="connsiteY30" fmla="*/ 1479232 h 2738437"/>
                  <a:gd name="connsiteX31" fmla="*/ 1225868 w 5796915"/>
                  <a:gd name="connsiteY31" fmla="*/ 1479232 h 2738437"/>
                  <a:gd name="connsiteX32" fmla="*/ 1294448 w 5796915"/>
                  <a:gd name="connsiteY32" fmla="*/ 1547813 h 2738437"/>
                  <a:gd name="connsiteX33" fmla="*/ 1294448 w 5796915"/>
                  <a:gd name="connsiteY33" fmla="*/ 2384108 h 2738437"/>
                  <a:gd name="connsiteX34" fmla="*/ 1294448 w 5796915"/>
                  <a:gd name="connsiteY34" fmla="*/ 1116330 h 2738437"/>
                  <a:gd name="connsiteX35" fmla="*/ 1225868 w 5796915"/>
                  <a:gd name="connsiteY35" fmla="*/ 1184910 h 2738437"/>
                  <a:gd name="connsiteX36" fmla="*/ 1091565 w 5796915"/>
                  <a:gd name="connsiteY36" fmla="*/ 1184910 h 2738437"/>
                  <a:gd name="connsiteX37" fmla="*/ 1022985 w 5796915"/>
                  <a:gd name="connsiteY37" fmla="*/ 1116330 h 2738437"/>
                  <a:gd name="connsiteX38" fmla="*/ 1022985 w 5796915"/>
                  <a:gd name="connsiteY38" fmla="*/ 279082 h 2738437"/>
                  <a:gd name="connsiteX39" fmla="*/ 1091565 w 5796915"/>
                  <a:gd name="connsiteY39" fmla="*/ 210502 h 2738437"/>
                  <a:gd name="connsiteX40" fmla="*/ 1225868 w 5796915"/>
                  <a:gd name="connsiteY40" fmla="*/ 210502 h 2738437"/>
                  <a:gd name="connsiteX41" fmla="*/ 1294448 w 5796915"/>
                  <a:gd name="connsiteY41" fmla="*/ 279082 h 2738437"/>
                  <a:gd name="connsiteX42" fmla="*/ 1294448 w 5796915"/>
                  <a:gd name="connsiteY42" fmla="*/ 1116330 h 2738437"/>
                  <a:gd name="connsiteX43" fmla="*/ 1874520 w 5796915"/>
                  <a:gd name="connsiteY43" fmla="*/ 2384108 h 2738437"/>
                  <a:gd name="connsiteX44" fmla="*/ 1805940 w 5796915"/>
                  <a:gd name="connsiteY44" fmla="*/ 2452688 h 2738437"/>
                  <a:gd name="connsiteX45" fmla="*/ 1671638 w 5796915"/>
                  <a:gd name="connsiteY45" fmla="*/ 2452688 h 2738437"/>
                  <a:gd name="connsiteX46" fmla="*/ 1603058 w 5796915"/>
                  <a:gd name="connsiteY46" fmla="*/ 2384108 h 2738437"/>
                  <a:gd name="connsiteX47" fmla="*/ 1603058 w 5796915"/>
                  <a:gd name="connsiteY47" fmla="*/ 1547813 h 2738437"/>
                  <a:gd name="connsiteX48" fmla="*/ 1671638 w 5796915"/>
                  <a:gd name="connsiteY48" fmla="*/ 1479232 h 2738437"/>
                  <a:gd name="connsiteX49" fmla="*/ 1805940 w 5796915"/>
                  <a:gd name="connsiteY49" fmla="*/ 1479232 h 2738437"/>
                  <a:gd name="connsiteX50" fmla="*/ 1874520 w 5796915"/>
                  <a:gd name="connsiteY50" fmla="*/ 1547813 h 2738437"/>
                  <a:gd name="connsiteX51" fmla="*/ 1874520 w 5796915"/>
                  <a:gd name="connsiteY51" fmla="*/ 2384108 h 2738437"/>
                  <a:gd name="connsiteX52" fmla="*/ 1874520 w 5796915"/>
                  <a:gd name="connsiteY52" fmla="*/ 1116330 h 2738437"/>
                  <a:gd name="connsiteX53" fmla="*/ 1805940 w 5796915"/>
                  <a:gd name="connsiteY53" fmla="*/ 1184910 h 2738437"/>
                  <a:gd name="connsiteX54" fmla="*/ 1671638 w 5796915"/>
                  <a:gd name="connsiteY54" fmla="*/ 1184910 h 2738437"/>
                  <a:gd name="connsiteX55" fmla="*/ 1603058 w 5796915"/>
                  <a:gd name="connsiteY55" fmla="*/ 1116330 h 2738437"/>
                  <a:gd name="connsiteX56" fmla="*/ 1603058 w 5796915"/>
                  <a:gd name="connsiteY56" fmla="*/ 279082 h 2738437"/>
                  <a:gd name="connsiteX57" fmla="*/ 1671638 w 5796915"/>
                  <a:gd name="connsiteY57" fmla="*/ 210502 h 2738437"/>
                  <a:gd name="connsiteX58" fmla="*/ 1805940 w 5796915"/>
                  <a:gd name="connsiteY58" fmla="*/ 210502 h 2738437"/>
                  <a:gd name="connsiteX59" fmla="*/ 1874520 w 5796915"/>
                  <a:gd name="connsiteY59" fmla="*/ 279082 h 2738437"/>
                  <a:gd name="connsiteX60" fmla="*/ 1874520 w 5796915"/>
                  <a:gd name="connsiteY60" fmla="*/ 1116330 h 2738437"/>
                  <a:gd name="connsiteX61" fmla="*/ 2454593 w 5796915"/>
                  <a:gd name="connsiteY61" fmla="*/ 2384108 h 2738437"/>
                  <a:gd name="connsiteX62" fmla="*/ 2386013 w 5796915"/>
                  <a:gd name="connsiteY62" fmla="*/ 2452688 h 2738437"/>
                  <a:gd name="connsiteX63" fmla="*/ 2251710 w 5796915"/>
                  <a:gd name="connsiteY63" fmla="*/ 2452688 h 2738437"/>
                  <a:gd name="connsiteX64" fmla="*/ 2183130 w 5796915"/>
                  <a:gd name="connsiteY64" fmla="*/ 2384108 h 2738437"/>
                  <a:gd name="connsiteX65" fmla="*/ 2183130 w 5796915"/>
                  <a:gd name="connsiteY65" fmla="*/ 1547813 h 2738437"/>
                  <a:gd name="connsiteX66" fmla="*/ 2251710 w 5796915"/>
                  <a:gd name="connsiteY66" fmla="*/ 1479232 h 2738437"/>
                  <a:gd name="connsiteX67" fmla="*/ 2386013 w 5796915"/>
                  <a:gd name="connsiteY67" fmla="*/ 1479232 h 2738437"/>
                  <a:gd name="connsiteX68" fmla="*/ 2454593 w 5796915"/>
                  <a:gd name="connsiteY68" fmla="*/ 1547813 h 2738437"/>
                  <a:gd name="connsiteX69" fmla="*/ 2454593 w 5796915"/>
                  <a:gd name="connsiteY69" fmla="*/ 2384108 h 2738437"/>
                  <a:gd name="connsiteX70" fmla="*/ 2454593 w 5796915"/>
                  <a:gd name="connsiteY70" fmla="*/ 1116330 h 2738437"/>
                  <a:gd name="connsiteX71" fmla="*/ 2386013 w 5796915"/>
                  <a:gd name="connsiteY71" fmla="*/ 1184910 h 2738437"/>
                  <a:gd name="connsiteX72" fmla="*/ 2251710 w 5796915"/>
                  <a:gd name="connsiteY72" fmla="*/ 1184910 h 2738437"/>
                  <a:gd name="connsiteX73" fmla="*/ 2183130 w 5796915"/>
                  <a:gd name="connsiteY73" fmla="*/ 1116330 h 2738437"/>
                  <a:gd name="connsiteX74" fmla="*/ 2183130 w 5796915"/>
                  <a:gd name="connsiteY74" fmla="*/ 279082 h 2738437"/>
                  <a:gd name="connsiteX75" fmla="*/ 2251710 w 5796915"/>
                  <a:gd name="connsiteY75" fmla="*/ 210502 h 2738437"/>
                  <a:gd name="connsiteX76" fmla="*/ 2386013 w 5796915"/>
                  <a:gd name="connsiteY76" fmla="*/ 210502 h 2738437"/>
                  <a:gd name="connsiteX77" fmla="*/ 2454593 w 5796915"/>
                  <a:gd name="connsiteY77" fmla="*/ 279082 h 2738437"/>
                  <a:gd name="connsiteX78" fmla="*/ 2454593 w 5796915"/>
                  <a:gd name="connsiteY78" fmla="*/ 1116330 h 2738437"/>
                  <a:gd name="connsiteX79" fmla="*/ 3034665 w 5796915"/>
                  <a:gd name="connsiteY79" fmla="*/ 2384108 h 2738437"/>
                  <a:gd name="connsiteX80" fmla="*/ 2966085 w 5796915"/>
                  <a:gd name="connsiteY80" fmla="*/ 2452688 h 2738437"/>
                  <a:gd name="connsiteX81" fmla="*/ 2831783 w 5796915"/>
                  <a:gd name="connsiteY81" fmla="*/ 2452688 h 2738437"/>
                  <a:gd name="connsiteX82" fmla="*/ 2763203 w 5796915"/>
                  <a:gd name="connsiteY82" fmla="*/ 2384108 h 2738437"/>
                  <a:gd name="connsiteX83" fmla="*/ 2763203 w 5796915"/>
                  <a:gd name="connsiteY83" fmla="*/ 1547813 h 2738437"/>
                  <a:gd name="connsiteX84" fmla="*/ 2831783 w 5796915"/>
                  <a:gd name="connsiteY84" fmla="*/ 1479232 h 2738437"/>
                  <a:gd name="connsiteX85" fmla="*/ 2966085 w 5796915"/>
                  <a:gd name="connsiteY85" fmla="*/ 1479232 h 2738437"/>
                  <a:gd name="connsiteX86" fmla="*/ 3034665 w 5796915"/>
                  <a:gd name="connsiteY86" fmla="*/ 1547813 h 2738437"/>
                  <a:gd name="connsiteX87" fmla="*/ 3034665 w 5796915"/>
                  <a:gd name="connsiteY87" fmla="*/ 2384108 h 2738437"/>
                  <a:gd name="connsiteX88" fmla="*/ 3034665 w 5796915"/>
                  <a:gd name="connsiteY88" fmla="*/ 1116330 h 2738437"/>
                  <a:gd name="connsiteX89" fmla="*/ 2966085 w 5796915"/>
                  <a:gd name="connsiteY89" fmla="*/ 1184910 h 2738437"/>
                  <a:gd name="connsiteX90" fmla="*/ 2831783 w 5796915"/>
                  <a:gd name="connsiteY90" fmla="*/ 1184910 h 2738437"/>
                  <a:gd name="connsiteX91" fmla="*/ 2763203 w 5796915"/>
                  <a:gd name="connsiteY91" fmla="*/ 1116330 h 2738437"/>
                  <a:gd name="connsiteX92" fmla="*/ 2763203 w 5796915"/>
                  <a:gd name="connsiteY92" fmla="*/ 279082 h 2738437"/>
                  <a:gd name="connsiteX93" fmla="*/ 2831783 w 5796915"/>
                  <a:gd name="connsiteY93" fmla="*/ 210502 h 2738437"/>
                  <a:gd name="connsiteX94" fmla="*/ 2966085 w 5796915"/>
                  <a:gd name="connsiteY94" fmla="*/ 210502 h 2738437"/>
                  <a:gd name="connsiteX95" fmla="*/ 3034665 w 5796915"/>
                  <a:gd name="connsiteY95" fmla="*/ 279082 h 2738437"/>
                  <a:gd name="connsiteX96" fmla="*/ 3034665 w 5796915"/>
                  <a:gd name="connsiteY96" fmla="*/ 1116330 h 2738437"/>
                  <a:gd name="connsiteX97" fmla="*/ 3613785 w 5796915"/>
                  <a:gd name="connsiteY97" fmla="*/ 2384108 h 2738437"/>
                  <a:gd name="connsiteX98" fmla="*/ 3545205 w 5796915"/>
                  <a:gd name="connsiteY98" fmla="*/ 2452688 h 2738437"/>
                  <a:gd name="connsiteX99" fmla="*/ 3410903 w 5796915"/>
                  <a:gd name="connsiteY99" fmla="*/ 2452688 h 2738437"/>
                  <a:gd name="connsiteX100" fmla="*/ 3342323 w 5796915"/>
                  <a:gd name="connsiteY100" fmla="*/ 2384108 h 2738437"/>
                  <a:gd name="connsiteX101" fmla="*/ 3342323 w 5796915"/>
                  <a:gd name="connsiteY101" fmla="*/ 1547813 h 2738437"/>
                  <a:gd name="connsiteX102" fmla="*/ 3410903 w 5796915"/>
                  <a:gd name="connsiteY102" fmla="*/ 1479232 h 2738437"/>
                  <a:gd name="connsiteX103" fmla="*/ 3545205 w 5796915"/>
                  <a:gd name="connsiteY103" fmla="*/ 1479232 h 2738437"/>
                  <a:gd name="connsiteX104" fmla="*/ 3613785 w 5796915"/>
                  <a:gd name="connsiteY104" fmla="*/ 1547813 h 2738437"/>
                  <a:gd name="connsiteX105" fmla="*/ 3613785 w 5796915"/>
                  <a:gd name="connsiteY105" fmla="*/ 2384108 h 2738437"/>
                  <a:gd name="connsiteX106" fmla="*/ 3613785 w 5796915"/>
                  <a:gd name="connsiteY106" fmla="*/ 1116330 h 2738437"/>
                  <a:gd name="connsiteX107" fmla="*/ 3545205 w 5796915"/>
                  <a:gd name="connsiteY107" fmla="*/ 1184910 h 2738437"/>
                  <a:gd name="connsiteX108" fmla="*/ 3410903 w 5796915"/>
                  <a:gd name="connsiteY108" fmla="*/ 1184910 h 2738437"/>
                  <a:gd name="connsiteX109" fmla="*/ 3342323 w 5796915"/>
                  <a:gd name="connsiteY109" fmla="*/ 1116330 h 2738437"/>
                  <a:gd name="connsiteX110" fmla="*/ 3342323 w 5796915"/>
                  <a:gd name="connsiteY110" fmla="*/ 279082 h 2738437"/>
                  <a:gd name="connsiteX111" fmla="*/ 3410903 w 5796915"/>
                  <a:gd name="connsiteY111" fmla="*/ 210502 h 2738437"/>
                  <a:gd name="connsiteX112" fmla="*/ 3545205 w 5796915"/>
                  <a:gd name="connsiteY112" fmla="*/ 210502 h 2738437"/>
                  <a:gd name="connsiteX113" fmla="*/ 3613785 w 5796915"/>
                  <a:gd name="connsiteY113" fmla="*/ 279082 h 2738437"/>
                  <a:gd name="connsiteX114" fmla="*/ 3613785 w 5796915"/>
                  <a:gd name="connsiteY114" fmla="*/ 1116330 h 2738437"/>
                  <a:gd name="connsiteX115" fmla="*/ 4193858 w 5796915"/>
                  <a:gd name="connsiteY115" fmla="*/ 2384108 h 2738437"/>
                  <a:gd name="connsiteX116" fmla="*/ 4125278 w 5796915"/>
                  <a:gd name="connsiteY116" fmla="*/ 2452688 h 2738437"/>
                  <a:gd name="connsiteX117" fmla="*/ 3990975 w 5796915"/>
                  <a:gd name="connsiteY117" fmla="*/ 2452688 h 2738437"/>
                  <a:gd name="connsiteX118" fmla="*/ 3922395 w 5796915"/>
                  <a:gd name="connsiteY118" fmla="*/ 2384108 h 2738437"/>
                  <a:gd name="connsiteX119" fmla="*/ 3922395 w 5796915"/>
                  <a:gd name="connsiteY119" fmla="*/ 1547813 h 2738437"/>
                  <a:gd name="connsiteX120" fmla="*/ 3990975 w 5796915"/>
                  <a:gd name="connsiteY120" fmla="*/ 1479232 h 2738437"/>
                  <a:gd name="connsiteX121" fmla="*/ 4125278 w 5796915"/>
                  <a:gd name="connsiteY121" fmla="*/ 1479232 h 2738437"/>
                  <a:gd name="connsiteX122" fmla="*/ 4193858 w 5796915"/>
                  <a:gd name="connsiteY122" fmla="*/ 1547813 h 2738437"/>
                  <a:gd name="connsiteX123" fmla="*/ 4193858 w 5796915"/>
                  <a:gd name="connsiteY123" fmla="*/ 2384108 h 2738437"/>
                  <a:gd name="connsiteX124" fmla="*/ 4193858 w 5796915"/>
                  <a:gd name="connsiteY124" fmla="*/ 1116330 h 2738437"/>
                  <a:gd name="connsiteX125" fmla="*/ 4125278 w 5796915"/>
                  <a:gd name="connsiteY125" fmla="*/ 1184910 h 2738437"/>
                  <a:gd name="connsiteX126" fmla="*/ 3990975 w 5796915"/>
                  <a:gd name="connsiteY126" fmla="*/ 1184910 h 2738437"/>
                  <a:gd name="connsiteX127" fmla="*/ 3922395 w 5796915"/>
                  <a:gd name="connsiteY127" fmla="*/ 1116330 h 2738437"/>
                  <a:gd name="connsiteX128" fmla="*/ 3922395 w 5796915"/>
                  <a:gd name="connsiteY128" fmla="*/ 279082 h 2738437"/>
                  <a:gd name="connsiteX129" fmla="*/ 3990975 w 5796915"/>
                  <a:gd name="connsiteY129" fmla="*/ 210502 h 2738437"/>
                  <a:gd name="connsiteX130" fmla="*/ 4125278 w 5796915"/>
                  <a:gd name="connsiteY130" fmla="*/ 210502 h 2738437"/>
                  <a:gd name="connsiteX131" fmla="*/ 4193858 w 5796915"/>
                  <a:gd name="connsiteY131" fmla="*/ 279082 h 2738437"/>
                  <a:gd name="connsiteX132" fmla="*/ 4193858 w 5796915"/>
                  <a:gd name="connsiteY132" fmla="*/ 1116330 h 2738437"/>
                  <a:gd name="connsiteX133" fmla="*/ 4773930 w 5796915"/>
                  <a:gd name="connsiteY133" fmla="*/ 2384108 h 2738437"/>
                  <a:gd name="connsiteX134" fmla="*/ 4705350 w 5796915"/>
                  <a:gd name="connsiteY134" fmla="*/ 2452688 h 2738437"/>
                  <a:gd name="connsiteX135" fmla="*/ 4571048 w 5796915"/>
                  <a:gd name="connsiteY135" fmla="*/ 2452688 h 2738437"/>
                  <a:gd name="connsiteX136" fmla="*/ 4502468 w 5796915"/>
                  <a:gd name="connsiteY136" fmla="*/ 2384108 h 2738437"/>
                  <a:gd name="connsiteX137" fmla="*/ 4502468 w 5796915"/>
                  <a:gd name="connsiteY137" fmla="*/ 1547813 h 2738437"/>
                  <a:gd name="connsiteX138" fmla="*/ 4571048 w 5796915"/>
                  <a:gd name="connsiteY138" fmla="*/ 1479232 h 2738437"/>
                  <a:gd name="connsiteX139" fmla="*/ 4705350 w 5796915"/>
                  <a:gd name="connsiteY139" fmla="*/ 1479232 h 2738437"/>
                  <a:gd name="connsiteX140" fmla="*/ 4773930 w 5796915"/>
                  <a:gd name="connsiteY140" fmla="*/ 1547813 h 2738437"/>
                  <a:gd name="connsiteX141" fmla="*/ 4773930 w 5796915"/>
                  <a:gd name="connsiteY141" fmla="*/ 2384108 h 2738437"/>
                  <a:gd name="connsiteX142" fmla="*/ 4773930 w 5796915"/>
                  <a:gd name="connsiteY142" fmla="*/ 1116330 h 2738437"/>
                  <a:gd name="connsiteX143" fmla="*/ 4705350 w 5796915"/>
                  <a:gd name="connsiteY143" fmla="*/ 1184910 h 2738437"/>
                  <a:gd name="connsiteX144" fmla="*/ 4571048 w 5796915"/>
                  <a:gd name="connsiteY144" fmla="*/ 1184910 h 2738437"/>
                  <a:gd name="connsiteX145" fmla="*/ 4502468 w 5796915"/>
                  <a:gd name="connsiteY145" fmla="*/ 1116330 h 2738437"/>
                  <a:gd name="connsiteX146" fmla="*/ 4502468 w 5796915"/>
                  <a:gd name="connsiteY146" fmla="*/ 279082 h 2738437"/>
                  <a:gd name="connsiteX147" fmla="*/ 4571048 w 5796915"/>
                  <a:gd name="connsiteY147" fmla="*/ 210502 h 2738437"/>
                  <a:gd name="connsiteX148" fmla="*/ 4705350 w 5796915"/>
                  <a:gd name="connsiteY148" fmla="*/ 210502 h 2738437"/>
                  <a:gd name="connsiteX149" fmla="*/ 4773930 w 5796915"/>
                  <a:gd name="connsiteY149" fmla="*/ 279082 h 2738437"/>
                  <a:gd name="connsiteX150" fmla="*/ 4773930 w 5796915"/>
                  <a:gd name="connsiteY150" fmla="*/ 1116330 h 2738437"/>
                  <a:gd name="connsiteX151" fmla="*/ 5258753 w 5796915"/>
                  <a:gd name="connsiteY151" fmla="*/ 2384108 h 2738437"/>
                  <a:gd name="connsiteX152" fmla="*/ 5190173 w 5796915"/>
                  <a:gd name="connsiteY152" fmla="*/ 2452688 h 2738437"/>
                  <a:gd name="connsiteX153" fmla="*/ 5151120 w 5796915"/>
                  <a:gd name="connsiteY153" fmla="*/ 2452688 h 2738437"/>
                  <a:gd name="connsiteX154" fmla="*/ 5082540 w 5796915"/>
                  <a:gd name="connsiteY154" fmla="*/ 2384108 h 2738437"/>
                  <a:gd name="connsiteX155" fmla="*/ 5082540 w 5796915"/>
                  <a:gd name="connsiteY155" fmla="*/ 1547813 h 2738437"/>
                  <a:gd name="connsiteX156" fmla="*/ 5151120 w 5796915"/>
                  <a:gd name="connsiteY156" fmla="*/ 1479232 h 2738437"/>
                  <a:gd name="connsiteX157" fmla="*/ 5285423 w 5796915"/>
                  <a:gd name="connsiteY157" fmla="*/ 1479232 h 2738437"/>
                  <a:gd name="connsiteX158" fmla="*/ 5354003 w 5796915"/>
                  <a:gd name="connsiteY158" fmla="*/ 1547813 h 2738437"/>
                  <a:gd name="connsiteX159" fmla="*/ 5258753 w 5796915"/>
                  <a:gd name="connsiteY159" fmla="*/ 2384108 h 2738437"/>
                  <a:gd name="connsiteX160" fmla="*/ 5354003 w 5796915"/>
                  <a:gd name="connsiteY160" fmla="*/ 1116330 h 2738437"/>
                  <a:gd name="connsiteX161" fmla="*/ 5285423 w 5796915"/>
                  <a:gd name="connsiteY161" fmla="*/ 1184910 h 2738437"/>
                  <a:gd name="connsiteX162" fmla="*/ 5151120 w 5796915"/>
                  <a:gd name="connsiteY162" fmla="*/ 1184910 h 2738437"/>
                  <a:gd name="connsiteX163" fmla="*/ 5082540 w 5796915"/>
                  <a:gd name="connsiteY163" fmla="*/ 1116330 h 2738437"/>
                  <a:gd name="connsiteX164" fmla="*/ 5082540 w 5796915"/>
                  <a:gd name="connsiteY164" fmla="*/ 279082 h 2738437"/>
                  <a:gd name="connsiteX165" fmla="*/ 5151120 w 5796915"/>
                  <a:gd name="connsiteY165" fmla="*/ 210502 h 2738437"/>
                  <a:gd name="connsiteX166" fmla="*/ 5285423 w 5796915"/>
                  <a:gd name="connsiteY166" fmla="*/ 210502 h 2738437"/>
                  <a:gd name="connsiteX167" fmla="*/ 5354003 w 5796915"/>
                  <a:gd name="connsiteY167" fmla="*/ 279082 h 2738437"/>
                  <a:gd name="connsiteX168" fmla="*/ 5354003 w 5796915"/>
                  <a:gd name="connsiteY168" fmla="*/ 1116330 h 2738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5796915" h="2738437">
                    <a:moveTo>
                      <a:pt x="0" y="0"/>
                    </a:moveTo>
                    <a:lnTo>
                      <a:pt x="357188" y="2566035"/>
                    </a:lnTo>
                    <a:cubicBezTo>
                      <a:pt x="370523" y="2665095"/>
                      <a:pt x="455295" y="2738438"/>
                      <a:pt x="555308" y="2738438"/>
                    </a:cubicBezTo>
                    <a:lnTo>
                      <a:pt x="5233035" y="2738438"/>
                    </a:lnTo>
                    <a:cubicBezTo>
                      <a:pt x="5332095" y="2738438"/>
                      <a:pt x="5416868" y="2665095"/>
                      <a:pt x="5431155" y="2566988"/>
                    </a:cubicBezTo>
                    <a:lnTo>
                      <a:pt x="5796915" y="0"/>
                    </a:lnTo>
                    <a:lnTo>
                      <a:pt x="0" y="0"/>
                    </a:lnTo>
                    <a:close/>
                    <a:moveTo>
                      <a:pt x="714375" y="2384108"/>
                    </a:moveTo>
                    <a:cubicBezTo>
                      <a:pt x="714375" y="2422208"/>
                      <a:pt x="683895" y="2452688"/>
                      <a:pt x="645795" y="2452688"/>
                    </a:cubicBezTo>
                    <a:lnTo>
                      <a:pt x="606743" y="2452688"/>
                    </a:lnTo>
                    <a:cubicBezTo>
                      <a:pt x="568643" y="2452688"/>
                      <a:pt x="538163" y="2422208"/>
                      <a:pt x="538163" y="2384108"/>
                    </a:cubicBezTo>
                    <a:lnTo>
                      <a:pt x="442913" y="1547813"/>
                    </a:lnTo>
                    <a:cubicBezTo>
                      <a:pt x="442913" y="1509713"/>
                      <a:pt x="473393" y="1479232"/>
                      <a:pt x="511493" y="1479232"/>
                    </a:cubicBezTo>
                    <a:lnTo>
                      <a:pt x="645795" y="1479232"/>
                    </a:lnTo>
                    <a:cubicBezTo>
                      <a:pt x="683895" y="1479232"/>
                      <a:pt x="714375" y="1509713"/>
                      <a:pt x="714375" y="1547813"/>
                    </a:cubicBezTo>
                    <a:lnTo>
                      <a:pt x="714375" y="2384108"/>
                    </a:lnTo>
                    <a:close/>
                    <a:moveTo>
                      <a:pt x="714375" y="1116330"/>
                    </a:moveTo>
                    <a:cubicBezTo>
                      <a:pt x="714375" y="1154430"/>
                      <a:pt x="683895" y="1184910"/>
                      <a:pt x="645795" y="1184910"/>
                    </a:cubicBezTo>
                    <a:lnTo>
                      <a:pt x="511493" y="1184910"/>
                    </a:lnTo>
                    <a:cubicBezTo>
                      <a:pt x="473393" y="1184910"/>
                      <a:pt x="442913" y="1154430"/>
                      <a:pt x="442913" y="1116330"/>
                    </a:cubicBezTo>
                    <a:lnTo>
                      <a:pt x="442913" y="279082"/>
                    </a:lnTo>
                    <a:cubicBezTo>
                      <a:pt x="442913" y="240982"/>
                      <a:pt x="473393" y="210502"/>
                      <a:pt x="511493" y="210502"/>
                    </a:cubicBezTo>
                    <a:lnTo>
                      <a:pt x="645795" y="210502"/>
                    </a:lnTo>
                    <a:cubicBezTo>
                      <a:pt x="683895" y="210502"/>
                      <a:pt x="714375" y="240982"/>
                      <a:pt x="714375" y="279082"/>
                    </a:cubicBezTo>
                    <a:lnTo>
                      <a:pt x="714375" y="1116330"/>
                    </a:lnTo>
                    <a:close/>
                    <a:moveTo>
                      <a:pt x="1294448" y="2384108"/>
                    </a:moveTo>
                    <a:cubicBezTo>
                      <a:pt x="1294448" y="2422208"/>
                      <a:pt x="1263968" y="2452688"/>
                      <a:pt x="1225868" y="2452688"/>
                    </a:cubicBezTo>
                    <a:lnTo>
                      <a:pt x="1091565" y="2452688"/>
                    </a:lnTo>
                    <a:cubicBezTo>
                      <a:pt x="1053465" y="2452688"/>
                      <a:pt x="1022985" y="2422208"/>
                      <a:pt x="1022985" y="2384108"/>
                    </a:cubicBezTo>
                    <a:lnTo>
                      <a:pt x="1022985" y="1547813"/>
                    </a:lnTo>
                    <a:cubicBezTo>
                      <a:pt x="1022985" y="1509713"/>
                      <a:pt x="1053465" y="1479232"/>
                      <a:pt x="1091565" y="1479232"/>
                    </a:cubicBezTo>
                    <a:lnTo>
                      <a:pt x="1225868" y="1479232"/>
                    </a:lnTo>
                    <a:cubicBezTo>
                      <a:pt x="1263968" y="1479232"/>
                      <a:pt x="1294448" y="1509713"/>
                      <a:pt x="1294448" y="1547813"/>
                    </a:cubicBezTo>
                    <a:lnTo>
                      <a:pt x="1294448" y="2384108"/>
                    </a:lnTo>
                    <a:close/>
                    <a:moveTo>
                      <a:pt x="1294448" y="1116330"/>
                    </a:moveTo>
                    <a:cubicBezTo>
                      <a:pt x="1294448" y="1154430"/>
                      <a:pt x="1263968" y="1184910"/>
                      <a:pt x="1225868" y="1184910"/>
                    </a:cubicBezTo>
                    <a:lnTo>
                      <a:pt x="1091565" y="1184910"/>
                    </a:lnTo>
                    <a:cubicBezTo>
                      <a:pt x="1053465" y="1184910"/>
                      <a:pt x="1022985" y="1154430"/>
                      <a:pt x="1022985" y="1116330"/>
                    </a:cubicBezTo>
                    <a:lnTo>
                      <a:pt x="1022985" y="279082"/>
                    </a:lnTo>
                    <a:cubicBezTo>
                      <a:pt x="1022985" y="240982"/>
                      <a:pt x="1053465" y="210502"/>
                      <a:pt x="1091565" y="210502"/>
                    </a:cubicBezTo>
                    <a:lnTo>
                      <a:pt x="1225868" y="210502"/>
                    </a:lnTo>
                    <a:cubicBezTo>
                      <a:pt x="1263968" y="210502"/>
                      <a:pt x="1294448" y="240982"/>
                      <a:pt x="1294448" y="279082"/>
                    </a:cubicBezTo>
                    <a:lnTo>
                      <a:pt x="1294448" y="1116330"/>
                    </a:lnTo>
                    <a:close/>
                    <a:moveTo>
                      <a:pt x="1874520" y="2384108"/>
                    </a:moveTo>
                    <a:cubicBezTo>
                      <a:pt x="1874520" y="2422208"/>
                      <a:pt x="1844040" y="2452688"/>
                      <a:pt x="1805940" y="2452688"/>
                    </a:cubicBezTo>
                    <a:lnTo>
                      <a:pt x="1671638" y="2452688"/>
                    </a:lnTo>
                    <a:cubicBezTo>
                      <a:pt x="1633538" y="2452688"/>
                      <a:pt x="1603058" y="2422208"/>
                      <a:pt x="1603058" y="2384108"/>
                    </a:cubicBezTo>
                    <a:lnTo>
                      <a:pt x="1603058" y="1547813"/>
                    </a:lnTo>
                    <a:cubicBezTo>
                      <a:pt x="1603058" y="1509713"/>
                      <a:pt x="1633538" y="1479232"/>
                      <a:pt x="1671638" y="1479232"/>
                    </a:cubicBezTo>
                    <a:lnTo>
                      <a:pt x="1805940" y="1479232"/>
                    </a:lnTo>
                    <a:cubicBezTo>
                      <a:pt x="1844040" y="1479232"/>
                      <a:pt x="1874520" y="1509713"/>
                      <a:pt x="1874520" y="1547813"/>
                    </a:cubicBezTo>
                    <a:lnTo>
                      <a:pt x="1874520" y="2384108"/>
                    </a:lnTo>
                    <a:close/>
                    <a:moveTo>
                      <a:pt x="1874520" y="1116330"/>
                    </a:moveTo>
                    <a:cubicBezTo>
                      <a:pt x="1874520" y="1154430"/>
                      <a:pt x="1844040" y="1184910"/>
                      <a:pt x="1805940" y="1184910"/>
                    </a:cubicBezTo>
                    <a:lnTo>
                      <a:pt x="1671638" y="1184910"/>
                    </a:lnTo>
                    <a:cubicBezTo>
                      <a:pt x="1633538" y="1184910"/>
                      <a:pt x="1603058" y="1154430"/>
                      <a:pt x="1603058" y="1116330"/>
                    </a:cubicBezTo>
                    <a:lnTo>
                      <a:pt x="1603058" y="279082"/>
                    </a:lnTo>
                    <a:cubicBezTo>
                      <a:pt x="1603058" y="240982"/>
                      <a:pt x="1633538" y="210502"/>
                      <a:pt x="1671638" y="210502"/>
                    </a:cubicBezTo>
                    <a:lnTo>
                      <a:pt x="1805940" y="210502"/>
                    </a:lnTo>
                    <a:cubicBezTo>
                      <a:pt x="1844040" y="210502"/>
                      <a:pt x="1874520" y="240982"/>
                      <a:pt x="1874520" y="279082"/>
                    </a:cubicBezTo>
                    <a:lnTo>
                      <a:pt x="1874520" y="1116330"/>
                    </a:lnTo>
                    <a:close/>
                    <a:moveTo>
                      <a:pt x="2454593" y="2384108"/>
                    </a:moveTo>
                    <a:cubicBezTo>
                      <a:pt x="2454593" y="2422208"/>
                      <a:pt x="2424113" y="2452688"/>
                      <a:pt x="2386013" y="2452688"/>
                    </a:cubicBezTo>
                    <a:lnTo>
                      <a:pt x="2251710" y="2452688"/>
                    </a:lnTo>
                    <a:cubicBezTo>
                      <a:pt x="2213610" y="2452688"/>
                      <a:pt x="2183130" y="2422208"/>
                      <a:pt x="2183130" y="2384108"/>
                    </a:cubicBezTo>
                    <a:lnTo>
                      <a:pt x="2183130" y="1547813"/>
                    </a:lnTo>
                    <a:cubicBezTo>
                      <a:pt x="2183130" y="1509713"/>
                      <a:pt x="2213610" y="1479232"/>
                      <a:pt x="2251710" y="1479232"/>
                    </a:cubicBezTo>
                    <a:lnTo>
                      <a:pt x="2386013" y="1479232"/>
                    </a:lnTo>
                    <a:cubicBezTo>
                      <a:pt x="2424113" y="1479232"/>
                      <a:pt x="2454593" y="1509713"/>
                      <a:pt x="2454593" y="1547813"/>
                    </a:cubicBezTo>
                    <a:lnTo>
                      <a:pt x="2454593" y="2384108"/>
                    </a:lnTo>
                    <a:close/>
                    <a:moveTo>
                      <a:pt x="2454593" y="1116330"/>
                    </a:moveTo>
                    <a:cubicBezTo>
                      <a:pt x="2454593" y="1154430"/>
                      <a:pt x="2424113" y="1184910"/>
                      <a:pt x="2386013" y="1184910"/>
                    </a:cubicBezTo>
                    <a:lnTo>
                      <a:pt x="2251710" y="1184910"/>
                    </a:lnTo>
                    <a:cubicBezTo>
                      <a:pt x="2213610" y="1184910"/>
                      <a:pt x="2183130" y="1154430"/>
                      <a:pt x="2183130" y="1116330"/>
                    </a:cubicBezTo>
                    <a:lnTo>
                      <a:pt x="2183130" y="279082"/>
                    </a:lnTo>
                    <a:cubicBezTo>
                      <a:pt x="2183130" y="240982"/>
                      <a:pt x="2213610" y="210502"/>
                      <a:pt x="2251710" y="210502"/>
                    </a:cubicBezTo>
                    <a:lnTo>
                      <a:pt x="2386013" y="210502"/>
                    </a:lnTo>
                    <a:cubicBezTo>
                      <a:pt x="2424113" y="210502"/>
                      <a:pt x="2454593" y="240982"/>
                      <a:pt x="2454593" y="279082"/>
                    </a:cubicBezTo>
                    <a:lnTo>
                      <a:pt x="2454593" y="1116330"/>
                    </a:lnTo>
                    <a:close/>
                    <a:moveTo>
                      <a:pt x="3034665" y="2384108"/>
                    </a:moveTo>
                    <a:cubicBezTo>
                      <a:pt x="3034665" y="2422208"/>
                      <a:pt x="3004185" y="2452688"/>
                      <a:pt x="2966085" y="2452688"/>
                    </a:cubicBezTo>
                    <a:lnTo>
                      <a:pt x="2831783" y="2452688"/>
                    </a:lnTo>
                    <a:cubicBezTo>
                      <a:pt x="2793683" y="2452688"/>
                      <a:pt x="2763203" y="2422208"/>
                      <a:pt x="2763203" y="2384108"/>
                    </a:cubicBezTo>
                    <a:lnTo>
                      <a:pt x="2763203" y="1547813"/>
                    </a:lnTo>
                    <a:cubicBezTo>
                      <a:pt x="2763203" y="1509713"/>
                      <a:pt x="2793683" y="1479232"/>
                      <a:pt x="2831783" y="1479232"/>
                    </a:cubicBezTo>
                    <a:lnTo>
                      <a:pt x="2966085" y="1479232"/>
                    </a:lnTo>
                    <a:cubicBezTo>
                      <a:pt x="3004185" y="1479232"/>
                      <a:pt x="3034665" y="1509713"/>
                      <a:pt x="3034665" y="1547813"/>
                    </a:cubicBezTo>
                    <a:lnTo>
                      <a:pt x="3034665" y="2384108"/>
                    </a:lnTo>
                    <a:close/>
                    <a:moveTo>
                      <a:pt x="3034665" y="1116330"/>
                    </a:moveTo>
                    <a:cubicBezTo>
                      <a:pt x="3034665" y="1154430"/>
                      <a:pt x="3004185" y="1184910"/>
                      <a:pt x="2966085" y="1184910"/>
                    </a:cubicBezTo>
                    <a:lnTo>
                      <a:pt x="2831783" y="1184910"/>
                    </a:lnTo>
                    <a:cubicBezTo>
                      <a:pt x="2793683" y="1184910"/>
                      <a:pt x="2763203" y="1154430"/>
                      <a:pt x="2763203" y="1116330"/>
                    </a:cubicBezTo>
                    <a:lnTo>
                      <a:pt x="2763203" y="279082"/>
                    </a:lnTo>
                    <a:cubicBezTo>
                      <a:pt x="2763203" y="240982"/>
                      <a:pt x="2793683" y="210502"/>
                      <a:pt x="2831783" y="210502"/>
                    </a:cubicBezTo>
                    <a:lnTo>
                      <a:pt x="2966085" y="210502"/>
                    </a:lnTo>
                    <a:cubicBezTo>
                      <a:pt x="3004185" y="210502"/>
                      <a:pt x="3034665" y="240982"/>
                      <a:pt x="3034665" y="279082"/>
                    </a:cubicBezTo>
                    <a:lnTo>
                      <a:pt x="3034665" y="1116330"/>
                    </a:lnTo>
                    <a:close/>
                    <a:moveTo>
                      <a:pt x="3613785" y="2384108"/>
                    </a:moveTo>
                    <a:cubicBezTo>
                      <a:pt x="3613785" y="2422208"/>
                      <a:pt x="3583305" y="2452688"/>
                      <a:pt x="3545205" y="2452688"/>
                    </a:cubicBezTo>
                    <a:lnTo>
                      <a:pt x="3410903" y="2452688"/>
                    </a:lnTo>
                    <a:cubicBezTo>
                      <a:pt x="3372803" y="2452688"/>
                      <a:pt x="3342323" y="2422208"/>
                      <a:pt x="3342323" y="2384108"/>
                    </a:cubicBezTo>
                    <a:lnTo>
                      <a:pt x="3342323" y="1547813"/>
                    </a:lnTo>
                    <a:cubicBezTo>
                      <a:pt x="3342323" y="1509713"/>
                      <a:pt x="3372803" y="1479232"/>
                      <a:pt x="3410903" y="1479232"/>
                    </a:cubicBezTo>
                    <a:lnTo>
                      <a:pt x="3545205" y="1479232"/>
                    </a:lnTo>
                    <a:cubicBezTo>
                      <a:pt x="3583305" y="1479232"/>
                      <a:pt x="3613785" y="1509713"/>
                      <a:pt x="3613785" y="1547813"/>
                    </a:cubicBezTo>
                    <a:lnTo>
                      <a:pt x="3613785" y="2384108"/>
                    </a:lnTo>
                    <a:close/>
                    <a:moveTo>
                      <a:pt x="3613785" y="1116330"/>
                    </a:moveTo>
                    <a:cubicBezTo>
                      <a:pt x="3613785" y="1154430"/>
                      <a:pt x="3583305" y="1184910"/>
                      <a:pt x="3545205" y="1184910"/>
                    </a:cubicBezTo>
                    <a:lnTo>
                      <a:pt x="3410903" y="1184910"/>
                    </a:lnTo>
                    <a:cubicBezTo>
                      <a:pt x="3372803" y="1184910"/>
                      <a:pt x="3342323" y="1154430"/>
                      <a:pt x="3342323" y="1116330"/>
                    </a:cubicBezTo>
                    <a:lnTo>
                      <a:pt x="3342323" y="279082"/>
                    </a:lnTo>
                    <a:cubicBezTo>
                      <a:pt x="3342323" y="240982"/>
                      <a:pt x="3372803" y="210502"/>
                      <a:pt x="3410903" y="210502"/>
                    </a:cubicBezTo>
                    <a:lnTo>
                      <a:pt x="3545205" y="210502"/>
                    </a:lnTo>
                    <a:cubicBezTo>
                      <a:pt x="3583305" y="210502"/>
                      <a:pt x="3613785" y="240982"/>
                      <a:pt x="3613785" y="279082"/>
                    </a:cubicBezTo>
                    <a:lnTo>
                      <a:pt x="3613785" y="1116330"/>
                    </a:lnTo>
                    <a:close/>
                    <a:moveTo>
                      <a:pt x="4193858" y="2384108"/>
                    </a:moveTo>
                    <a:cubicBezTo>
                      <a:pt x="4193858" y="2422208"/>
                      <a:pt x="4163378" y="2452688"/>
                      <a:pt x="4125278" y="2452688"/>
                    </a:cubicBezTo>
                    <a:lnTo>
                      <a:pt x="3990975" y="2452688"/>
                    </a:lnTo>
                    <a:cubicBezTo>
                      <a:pt x="3952875" y="2452688"/>
                      <a:pt x="3922395" y="2422208"/>
                      <a:pt x="3922395" y="2384108"/>
                    </a:cubicBezTo>
                    <a:lnTo>
                      <a:pt x="3922395" y="1547813"/>
                    </a:lnTo>
                    <a:cubicBezTo>
                      <a:pt x="3922395" y="1509713"/>
                      <a:pt x="3952875" y="1479232"/>
                      <a:pt x="3990975" y="1479232"/>
                    </a:cubicBezTo>
                    <a:lnTo>
                      <a:pt x="4125278" y="1479232"/>
                    </a:lnTo>
                    <a:cubicBezTo>
                      <a:pt x="4163378" y="1479232"/>
                      <a:pt x="4193858" y="1509713"/>
                      <a:pt x="4193858" y="1547813"/>
                    </a:cubicBezTo>
                    <a:lnTo>
                      <a:pt x="4193858" y="2384108"/>
                    </a:lnTo>
                    <a:close/>
                    <a:moveTo>
                      <a:pt x="4193858" y="1116330"/>
                    </a:moveTo>
                    <a:cubicBezTo>
                      <a:pt x="4193858" y="1154430"/>
                      <a:pt x="4163378" y="1184910"/>
                      <a:pt x="4125278" y="1184910"/>
                    </a:cubicBezTo>
                    <a:lnTo>
                      <a:pt x="3990975" y="1184910"/>
                    </a:lnTo>
                    <a:cubicBezTo>
                      <a:pt x="3952875" y="1184910"/>
                      <a:pt x="3922395" y="1154430"/>
                      <a:pt x="3922395" y="1116330"/>
                    </a:cubicBezTo>
                    <a:lnTo>
                      <a:pt x="3922395" y="279082"/>
                    </a:lnTo>
                    <a:cubicBezTo>
                      <a:pt x="3922395" y="240982"/>
                      <a:pt x="3952875" y="210502"/>
                      <a:pt x="3990975" y="210502"/>
                    </a:cubicBezTo>
                    <a:lnTo>
                      <a:pt x="4125278" y="210502"/>
                    </a:lnTo>
                    <a:cubicBezTo>
                      <a:pt x="4163378" y="210502"/>
                      <a:pt x="4193858" y="240982"/>
                      <a:pt x="4193858" y="279082"/>
                    </a:cubicBezTo>
                    <a:lnTo>
                      <a:pt x="4193858" y="1116330"/>
                    </a:lnTo>
                    <a:close/>
                    <a:moveTo>
                      <a:pt x="4773930" y="2384108"/>
                    </a:moveTo>
                    <a:cubicBezTo>
                      <a:pt x="4773930" y="2422208"/>
                      <a:pt x="4743450" y="2452688"/>
                      <a:pt x="4705350" y="2452688"/>
                    </a:cubicBezTo>
                    <a:lnTo>
                      <a:pt x="4571048" y="2452688"/>
                    </a:lnTo>
                    <a:cubicBezTo>
                      <a:pt x="4532948" y="2452688"/>
                      <a:pt x="4502468" y="2422208"/>
                      <a:pt x="4502468" y="2384108"/>
                    </a:cubicBezTo>
                    <a:lnTo>
                      <a:pt x="4502468" y="1547813"/>
                    </a:lnTo>
                    <a:cubicBezTo>
                      <a:pt x="4502468" y="1509713"/>
                      <a:pt x="4532948" y="1479232"/>
                      <a:pt x="4571048" y="1479232"/>
                    </a:cubicBezTo>
                    <a:lnTo>
                      <a:pt x="4705350" y="1479232"/>
                    </a:lnTo>
                    <a:cubicBezTo>
                      <a:pt x="4743450" y="1479232"/>
                      <a:pt x="4773930" y="1509713"/>
                      <a:pt x="4773930" y="1547813"/>
                    </a:cubicBezTo>
                    <a:lnTo>
                      <a:pt x="4773930" y="2384108"/>
                    </a:lnTo>
                    <a:close/>
                    <a:moveTo>
                      <a:pt x="4773930" y="1116330"/>
                    </a:moveTo>
                    <a:cubicBezTo>
                      <a:pt x="4773930" y="1154430"/>
                      <a:pt x="4743450" y="1184910"/>
                      <a:pt x="4705350" y="1184910"/>
                    </a:cubicBezTo>
                    <a:lnTo>
                      <a:pt x="4571048" y="1184910"/>
                    </a:lnTo>
                    <a:cubicBezTo>
                      <a:pt x="4532948" y="1184910"/>
                      <a:pt x="4502468" y="1154430"/>
                      <a:pt x="4502468" y="1116330"/>
                    </a:cubicBezTo>
                    <a:lnTo>
                      <a:pt x="4502468" y="279082"/>
                    </a:lnTo>
                    <a:cubicBezTo>
                      <a:pt x="4502468" y="240982"/>
                      <a:pt x="4532948" y="210502"/>
                      <a:pt x="4571048" y="210502"/>
                    </a:cubicBezTo>
                    <a:lnTo>
                      <a:pt x="4705350" y="210502"/>
                    </a:lnTo>
                    <a:cubicBezTo>
                      <a:pt x="4743450" y="210502"/>
                      <a:pt x="4773930" y="240982"/>
                      <a:pt x="4773930" y="279082"/>
                    </a:cubicBezTo>
                    <a:lnTo>
                      <a:pt x="4773930" y="1116330"/>
                    </a:lnTo>
                    <a:close/>
                    <a:moveTo>
                      <a:pt x="5258753" y="2384108"/>
                    </a:moveTo>
                    <a:cubicBezTo>
                      <a:pt x="5258753" y="2422208"/>
                      <a:pt x="5228273" y="2452688"/>
                      <a:pt x="5190173" y="2452688"/>
                    </a:cubicBezTo>
                    <a:lnTo>
                      <a:pt x="5151120" y="2452688"/>
                    </a:lnTo>
                    <a:cubicBezTo>
                      <a:pt x="5113020" y="2452688"/>
                      <a:pt x="5082540" y="2422208"/>
                      <a:pt x="5082540" y="2384108"/>
                    </a:cubicBezTo>
                    <a:lnTo>
                      <a:pt x="5082540" y="1547813"/>
                    </a:lnTo>
                    <a:cubicBezTo>
                      <a:pt x="5082540" y="1509713"/>
                      <a:pt x="5113020" y="1479232"/>
                      <a:pt x="5151120" y="1479232"/>
                    </a:cubicBezTo>
                    <a:lnTo>
                      <a:pt x="5285423" y="1479232"/>
                    </a:lnTo>
                    <a:cubicBezTo>
                      <a:pt x="5323523" y="1479232"/>
                      <a:pt x="5354003" y="1509713"/>
                      <a:pt x="5354003" y="1547813"/>
                    </a:cubicBezTo>
                    <a:lnTo>
                      <a:pt x="5258753" y="2384108"/>
                    </a:lnTo>
                    <a:close/>
                    <a:moveTo>
                      <a:pt x="5354003" y="1116330"/>
                    </a:moveTo>
                    <a:cubicBezTo>
                      <a:pt x="5354003" y="1154430"/>
                      <a:pt x="5323523" y="1184910"/>
                      <a:pt x="5285423" y="1184910"/>
                    </a:cubicBezTo>
                    <a:lnTo>
                      <a:pt x="5151120" y="1184910"/>
                    </a:lnTo>
                    <a:cubicBezTo>
                      <a:pt x="5113020" y="1184910"/>
                      <a:pt x="5082540" y="1154430"/>
                      <a:pt x="5082540" y="1116330"/>
                    </a:cubicBezTo>
                    <a:lnTo>
                      <a:pt x="5082540" y="279082"/>
                    </a:lnTo>
                    <a:cubicBezTo>
                      <a:pt x="5082540" y="240982"/>
                      <a:pt x="5113020" y="210502"/>
                      <a:pt x="5151120" y="210502"/>
                    </a:cubicBezTo>
                    <a:lnTo>
                      <a:pt x="5285423" y="210502"/>
                    </a:lnTo>
                    <a:cubicBezTo>
                      <a:pt x="5323523" y="210502"/>
                      <a:pt x="5354003" y="240982"/>
                      <a:pt x="5354003" y="279082"/>
                    </a:cubicBezTo>
                    <a:lnTo>
                      <a:pt x="5354003" y="1116330"/>
                    </a:lnTo>
                    <a:close/>
                  </a:path>
                </a:pathLst>
              </a:custGeom>
              <a:solidFill>
                <a:srgbClr val="00686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05DD820-74BE-4D0D-8C4F-404540182861}"/>
                  </a:ext>
                </a:extLst>
              </p:cNvPr>
              <p:cNvSpPr/>
              <p:nvPr/>
            </p:nvSpPr>
            <p:spPr>
              <a:xfrm>
                <a:off x="3570922" y="2252662"/>
                <a:ext cx="5077777" cy="860107"/>
              </a:xfrm>
              <a:custGeom>
                <a:avLst/>
                <a:gdLst>
                  <a:gd name="connsiteX0" fmla="*/ 0 w 5077777"/>
                  <a:gd name="connsiteY0" fmla="*/ 0 h 860107"/>
                  <a:gd name="connsiteX1" fmla="*/ 5077778 w 5077777"/>
                  <a:gd name="connsiteY1" fmla="*/ 0 h 860107"/>
                  <a:gd name="connsiteX2" fmla="*/ 5077778 w 5077777"/>
                  <a:gd name="connsiteY2" fmla="*/ 860107 h 860107"/>
                  <a:gd name="connsiteX3" fmla="*/ 0 w 5077777"/>
                  <a:gd name="connsiteY3" fmla="*/ 860107 h 8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7777" h="860107">
                    <a:moveTo>
                      <a:pt x="0" y="0"/>
                    </a:moveTo>
                    <a:lnTo>
                      <a:pt x="5077778" y="0"/>
                    </a:lnTo>
                    <a:lnTo>
                      <a:pt x="5077778" y="860107"/>
                    </a:lnTo>
                    <a:lnTo>
                      <a:pt x="0" y="860107"/>
                    </a:lnTo>
                    <a:close/>
                  </a:path>
                </a:pathLst>
              </a:custGeom>
              <a:solidFill>
                <a:srgbClr val="016E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7BE58E3-199B-4F19-9E6B-427DD6316925}"/>
                  </a:ext>
                </a:extLst>
              </p:cNvPr>
              <p:cNvSpPr/>
              <p:nvPr/>
            </p:nvSpPr>
            <p:spPr>
              <a:xfrm>
                <a:off x="5909310" y="3458527"/>
                <a:ext cx="375284" cy="375284"/>
              </a:xfrm>
              <a:custGeom>
                <a:avLst/>
                <a:gdLst>
                  <a:gd name="connsiteX0" fmla="*/ 375285 w 375284"/>
                  <a:gd name="connsiteY0" fmla="*/ 187642 h 375284"/>
                  <a:gd name="connsiteX1" fmla="*/ 187642 w 375284"/>
                  <a:gd name="connsiteY1" fmla="*/ 375285 h 375284"/>
                  <a:gd name="connsiteX2" fmla="*/ 0 w 375284"/>
                  <a:gd name="connsiteY2" fmla="*/ 187642 h 375284"/>
                  <a:gd name="connsiteX3" fmla="*/ 187642 w 375284"/>
                  <a:gd name="connsiteY3" fmla="*/ 0 h 375284"/>
                  <a:gd name="connsiteX4" fmla="*/ 375285 w 375284"/>
                  <a:gd name="connsiteY4" fmla="*/ 187642 h 37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284" h="375284">
                    <a:moveTo>
                      <a:pt x="375285" y="187642"/>
                    </a:moveTo>
                    <a:cubicBezTo>
                      <a:pt x="375285" y="291274"/>
                      <a:pt x="291275" y="375285"/>
                      <a:pt x="187642" y="375285"/>
                    </a:cubicBezTo>
                    <a:cubicBezTo>
                      <a:pt x="84010" y="375285"/>
                      <a:pt x="0" y="291275"/>
                      <a:pt x="0" y="187642"/>
                    </a:cubicBezTo>
                    <a:cubicBezTo>
                      <a:pt x="0" y="84010"/>
                      <a:pt x="84010" y="0"/>
                      <a:pt x="187642" y="0"/>
                    </a:cubicBezTo>
                    <a:cubicBezTo>
                      <a:pt x="291274" y="0"/>
                      <a:pt x="375285" y="84010"/>
                      <a:pt x="375285" y="187642"/>
                    </a:cubicBezTo>
                    <a:close/>
                  </a:path>
                </a:pathLst>
              </a:custGeom>
              <a:solidFill>
                <a:srgbClr val="4949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1831EA-EC54-46A8-BD34-B1A8636680BE}"/>
                  </a:ext>
                </a:extLst>
              </p:cNvPr>
              <p:cNvSpPr/>
              <p:nvPr/>
            </p:nvSpPr>
            <p:spPr>
              <a:xfrm>
                <a:off x="5643562" y="171687"/>
                <a:ext cx="2665209" cy="3575717"/>
              </a:xfrm>
              <a:custGeom>
                <a:avLst/>
                <a:gdLst>
                  <a:gd name="connsiteX0" fmla="*/ 2658427 w 2665209"/>
                  <a:gd name="connsiteY0" fmla="*/ 839868 h 3575717"/>
                  <a:gd name="connsiteX1" fmla="*/ 2605088 w 2665209"/>
                  <a:gd name="connsiteY1" fmla="*/ 765573 h 3575717"/>
                  <a:gd name="connsiteX2" fmla="*/ 1640205 w 2665209"/>
                  <a:gd name="connsiteY2" fmla="*/ 12145 h 3575717"/>
                  <a:gd name="connsiteX3" fmla="*/ 1479232 w 2665209"/>
                  <a:gd name="connsiteY3" fmla="*/ 75010 h 3575717"/>
                  <a:gd name="connsiteX4" fmla="*/ 1905 w 2665209"/>
                  <a:gd name="connsiteY4" fmla="*/ 1944768 h 3575717"/>
                  <a:gd name="connsiteX5" fmla="*/ 0 w 2665209"/>
                  <a:gd name="connsiteY5" fmla="*/ 1949530 h 3575717"/>
                  <a:gd name="connsiteX6" fmla="*/ 2857 w 2665209"/>
                  <a:gd name="connsiteY6" fmla="*/ 1952388 h 3575717"/>
                  <a:gd name="connsiteX7" fmla="*/ 295275 w 2665209"/>
                  <a:gd name="connsiteY7" fmla="*/ 1944768 h 3575717"/>
                  <a:gd name="connsiteX8" fmla="*/ 295275 w 2665209"/>
                  <a:gd name="connsiteY8" fmla="*/ 1944768 h 3575717"/>
                  <a:gd name="connsiteX9" fmla="*/ 295275 w 2665209"/>
                  <a:gd name="connsiteY9" fmla="*/ 1944768 h 3575717"/>
                  <a:gd name="connsiteX10" fmla="*/ 918210 w 2665209"/>
                  <a:gd name="connsiteY10" fmla="*/ 1157050 h 3575717"/>
                  <a:gd name="connsiteX11" fmla="*/ 976313 w 2665209"/>
                  <a:gd name="connsiteY11" fmla="*/ 1088470 h 3575717"/>
                  <a:gd name="connsiteX12" fmla="*/ 1553528 w 2665209"/>
                  <a:gd name="connsiteY12" fmla="*/ 354093 h 3575717"/>
                  <a:gd name="connsiteX13" fmla="*/ 1613535 w 2665209"/>
                  <a:gd name="connsiteY13" fmla="*/ 279798 h 3575717"/>
                  <a:gd name="connsiteX14" fmla="*/ 2365058 w 2665209"/>
                  <a:gd name="connsiteY14" fmla="*/ 877015 h 3575717"/>
                  <a:gd name="connsiteX15" fmla="*/ 2365058 w 2665209"/>
                  <a:gd name="connsiteY15" fmla="*/ 920830 h 3575717"/>
                  <a:gd name="connsiteX16" fmla="*/ 2022157 w 2665209"/>
                  <a:gd name="connsiteY16" fmla="*/ 1346598 h 3575717"/>
                  <a:gd name="connsiteX17" fmla="*/ 306705 w 2665209"/>
                  <a:gd name="connsiteY17" fmla="*/ 3462100 h 3575717"/>
                  <a:gd name="connsiteX18" fmla="*/ 316230 w 2665209"/>
                  <a:gd name="connsiteY18" fmla="*/ 3508773 h 3575717"/>
                  <a:gd name="connsiteX19" fmla="*/ 558165 w 2665209"/>
                  <a:gd name="connsiteY19" fmla="*/ 3528775 h 3575717"/>
                  <a:gd name="connsiteX20" fmla="*/ 2626995 w 2665209"/>
                  <a:gd name="connsiteY20" fmla="*/ 966550 h 3575717"/>
                  <a:gd name="connsiteX21" fmla="*/ 2658427 w 2665209"/>
                  <a:gd name="connsiteY21" fmla="*/ 839868 h 3575717"/>
                  <a:gd name="connsiteX22" fmla="*/ 1734503 w 2665209"/>
                  <a:gd name="connsiteY22" fmla="*/ 200740 h 3575717"/>
                  <a:gd name="connsiteX23" fmla="*/ 1735455 w 2665209"/>
                  <a:gd name="connsiteY23" fmla="*/ 201693 h 3575717"/>
                  <a:gd name="connsiteX24" fmla="*/ 1735455 w 2665209"/>
                  <a:gd name="connsiteY24" fmla="*/ 201693 h 3575717"/>
                  <a:gd name="connsiteX25" fmla="*/ 1735455 w 2665209"/>
                  <a:gd name="connsiteY25" fmla="*/ 201693 h 3575717"/>
                  <a:gd name="connsiteX26" fmla="*/ 1735455 w 2665209"/>
                  <a:gd name="connsiteY26" fmla="*/ 201693 h 3575717"/>
                  <a:gd name="connsiteX27" fmla="*/ 1734503 w 2665209"/>
                  <a:gd name="connsiteY27" fmla="*/ 200740 h 3575717"/>
                  <a:gd name="connsiteX28" fmla="*/ 1734503 w 2665209"/>
                  <a:gd name="connsiteY28" fmla="*/ 200740 h 3575717"/>
                  <a:gd name="connsiteX29" fmla="*/ 1370648 w 2665209"/>
                  <a:gd name="connsiteY29" fmla="*/ 2464833 h 3575717"/>
                  <a:gd name="connsiteX30" fmla="*/ 1369695 w 2665209"/>
                  <a:gd name="connsiteY30" fmla="*/ 2466738 h 3575717"/>
                  <a:gd name="connsiteX31" fmla="*/ 1370648 w 2665209"/>
                  <a:gd name="connsiteY31" fmla="*/ 2464833 h 3575717"/>
                  <a:gd name="connsiteX32" fmla="*/ 250507 w 2665209"/>
                  <a:gd name="connsiteY32" fmla="*/ 1935243 h 3575717"/>
                  <a:gd name="connsiteX33" fmla="*/ 250507 w 2665209"/>
                  <a:gd name="connsiteY33" fmla="*/ 1935243 h 3575717"/>
                  <a:gd name="connsiteX34" fmla="*/ 250507 w 2665209"/>
                  <a:gd name="connsiteY34" fmla="*/ 1935243 h 3575717"/>
                  <a:gd name="connsiteX35" fmla="*/ 250507 w 2665209"/>
                  <a:gd name="connsiteY35" fmla="*/ 1935243 h 357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209" h="3575717">
                    <a:moveTo>
                      <a:pt x="2658427" y="839868"/>
                    </a:moveTo>
                    <a:cubicBezTo>
                      <a:pt x="2655570" y="804625"/>
                      <a:pt x="2629852" y="784623"/>
                      <a:pt x="2605088" y="765573"/>
                    </a:cubicBezTo>
                    <a:cubicBezTo>
                      <a:pt x="2372677" y="581740"/>
                      <a:pt x="1734503" y="73105"/>
                      <a:pt x="1640205" y="12145"/>
                    </a:cubicBezTo>
                    <a:cubicBezTo>
                      <a:pt x="1564957" y="-21192"/>
                      <a:pt x="1519238" y="18813"/>
                      <a:pt x="1479232" y="75010"/>
                    </a:cubicBezTo>
                    <a:cubicBezTo>
                      <a:pt x="1475423" y="79773"/>
                      <a:pt x="113347" y="1802845"/>
                      <a:pt x="1905" y="1944768"/>
                    </a:cubicBezTo>
                    <a:cubicBezTo>
                      <a:pt x="953" y="1946673"/>
                      <a:pt x="0" y="1947625"/>
                      <a:pt x="0" y="1949530"/>
                    </a:cubicBezTo>
                    <a:cubicBezTo>
                      <a:pt x="0" y="1950483"/>
                      <a:pt x="1905" y="1952388"/>
                      <a:pt x="2857" y="1952388"/>
                    </a:cubicBezTo>
                    <a:cubicBezTo>
                      <a:pt x="66675" y="1952388"/>
                      <a:pt x="262890" y="1962865"/>
                      <a:pt x="295275" y="1944768"/>
                    </a:cubicBezTo>
                    <a:lnTo>
                      <a:pt x="295275" y="1944768"/>
                    </a:lnTo>
                    <a:lnTo>
                      <a:pt x="295275" y="1944768"/>
                    </a:lnTo>
                    <a:cubicBezTo>
                      <a:pt x="343853" y="1883808"/>
                      <a:pt x="759143" y="1358028"/>
                      <a:pt x="918210" y="1157050"/>
                    </a:cubicBezTo>
                    <a:cubicBezTo>
                      <a:pt x="937260" y="1134190"/>
                      <a:pt x="957263" y="1112283"/>
                      <a:pt x="976313" y="1088470"/>
                    </a:cubicBezTo>
                    <a:cubicBezTo>
                      <a:pt x="1168718" y="843678"/>
                      <a:pt x="1553528" y="354093"/>
                      <a:pt x="1553528" y="354093"/>
                    </a:cubicBezTo>
                    <a:cubicBezTo>
                      <a:pt x="1573530" y="329328"/>
                      <a:pt x="1593532" y="304563"/>
                      <a:pt x="1613535" y="279798"/>
                    </a:cubicBezTo>
                    <a:cubicBezTo>
                      <a:pt x="1616393" y="280750"/>
                      <a:pt x="2116455" y="680800"/>
                      <a:pt x="2365058" y="877015"/>
                    </a:cubicBezTo>
                    <a:cubicBezTo>
                      <a:pt x="2389823" y="896065"/>
                      <a:pt x="2377440" y="906543"/>
                      <a:pt x="2365058" y="920830"/>
                    </a:cubicBezTo>
                    <a:cubicBezTo>
                      <a:pt x="2250758" y="1062753"/>
                      <a:pt x="2136458" y="1204675"/>
                      <a:pt x="2022157" y="1346598"/>
                    </a:cubicBezTo>
                    <a:cubicBezTo>
                      <a:pt x="1850707" y="1559005"/>
                      <a:pt x="355282" y="3402093"/>
                      <a:pt x="306705" y="3462100"/>
                    </a:cubicBezTo>
                    <a:cubicBezTo>
                      <a:pt x="293370" y="3478293"/>
                      <a:pt x="304800" y="3494485"/>
                      <a:pt x="316230" y="3508773"/>
                    </a:cubicBezTo>
                    <a:cubicBezTo>
                      <a:pt x="380047" y="3589735"/>
                      <a:pt x="477203" y="3598308"/>
                      <a:pt x="558165" y="3528775"/>
                    </a:cubicBezTo>
                    <a:cubicBezTo>
                      <a:pt x="561022" y="3522108"/>
                      <a:pt x="2353627" y="1301830"/>
                      <a:pt x="2626995" y="966550"/>
                    </a:cubicBezTo>
                    <a:cubicBezTo>
                      <a:pt x="2658427" y="928450"/>
                      <a:pt x="2675573" y="889398"/>
                      <a:pt x="2658427" y="839868"/>
                    </a:cubicBezTo>
                    <a:close/>
                    <a:moveTo>
                      <a:pt x="1734503" y="200740"/>
                    </a:moveTo>
                    <a:cubicBezTo>
                      <a:pt x="1734503" y="200740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5455" y="201693"/>
                    </a:cubicBezTo>
                    <a:cubicBezTo>
                      <a:pt x="1735455" y="201693"/>
                      <a:pt x="1735455" y="201693"/>
                      <a:pt x="1734503" y="200740"/>
                    </a:cubicBezTo>
                    <a:cubicBezTo>
                      <a:pt x="1734503" y="200740"/>
                      <a:pt x="1734503" y="200740"/>
                      <a:pt x="1734503" y="200740"/>
                    </a:cubicBezTo>
                    <a:close/>
                    <a:moveTo>
                      <a:pt x="1370648" y="2464833"/>
                    </a:moveTo>
                    <a:cubicBezTo>
                      <a:pt x="1370648" y="2465785"/>
                      <a:pt x="1369695" y="2465785"/>
                      <a:pt x="1369695" y="2466738"/>
                    </a:cubicBezTo>
                    <a:cubicBezTo>
                      <a:pt x="1370648" y="2465785"/>
                      <a:pt x="1370648" y="2465785"/>
                      <a:pt x="1370648" y="2464833"/>
                    </a:cubicBezTo>
                    <a:close/>
                    <a:moveTo>
                      <a:pt x="250507" y="1935243"/>
                    </a:moveTo>
                    <a:cubicBezTo>
                      <a:pt x="250507" y="1935243"/>
                      <a:pt x="250507" y="1935243"/>
                      <a:pt x="250507" y="1935243"/>
                    </a:cubicBezTo>
                    <a:cubicBezTo>
                      <a:pt x="250507" y="1935243"/>
                      <a:pt x="250507" y="1935243"/>
                      <a:pt x="250507" y="1935243"/>
                    </a:cubicBezTo>
                    <a:cubicBezTo>
                      <a:pt x="250507" y="1935243"/>
                      <a:pt x="250507" y="1935243"/>
                      <a:pt x="250507" y="1935243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CF96E3-C3B5-4B91-8F8E-600F05FAACE1}"/>
                </a:ext>
              </a:extLst>
            </p:cNvPr>
            <p:cNvGrpSpPr/>
            <p:nvPr/>
          </p:nvGrpSpPr>
          <p:grpSpPr>
            <a:xfrm>
              <a:off x="9681601" y="4332001"/>
              <a:ext cx="2198657" cy="1777581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F85462C-DBE5-493F-8B24-D7666B3B6AB9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62F553C-F949-44F5-92A4-4FDBDD230547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FD0FCD-F770-4AFE-87E7-22EB41C0886F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61460CD-1BE2-44C2-A536-BDDBFCD9F012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7BCC220-0959-48DC-92A0-7477F2A0A173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075357F-18CE-49B3-969C-3A357BF84CC1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AECCCA1-48AC-4004-8E6F-30160F87B4F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DB3F9B1-EF88-4578-977E-3E76D63D432D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84A695-D6D1-4517-9065-930120DA897F}"/>
                </a:ext>
              </a:extLst>
            </p:cNvPr>
            <p:cNvGrpSpPr/>
            <p:nvPr/>
          </p:nvGrpSpPr>
          <p:grpSpPr>
            <a:xfrm rot="691095">
              <a:off x="6094799" y="4256294"/>
              <a:ext cx="4032348" cy="2023410"/>
              <a:chOff x="4489317" y="4011276"/>
              <a:chExt cx="5563035" cy="244448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C9E647F-8AFD-4A25-91BD-F55205EA5C87}"/>
                  </a:ext>
                </a:extLst>
              </p:cNvPr>
              <p:cNvSpPr/>
              <p:nvPr/>
            </p:nvSpPr>
            <p:spPr>
              <a:xfrm>
                <a:off x="4489317" y="4011276"/>
                <a:ext cx="5559287" cy="2441263"/>
              </a:xfrm>
              <a:custGeom>
                <a:avLst/>
                <a:gdLst>
                  <a:gd name="connsiteX0" fmla="*/ 1324005 w 5568689"/>
                  <a:gd name="connsiteY0" fmla="*/ 0 h 1909653"/>
                  <a:gd name="connsiteX1" fmla="*/ 1329232 w 5568689"/>
                  <a:gd name="connsiteY1" fmla="*/ 36307 h 1909653"/>
                  <a:gd name="connsiteX2" fmla="*/ 1247536 w 5568689"/>
                  <a:gd name="connsiteY2" fmla="*/ 52583 h 1909653"/>
                  <a:gd name="connsiteX3" fmla="*/ 49030 w 5568689"/>
                  <a:gd name="connsiteY3" fmla="*/ 1107424 h 1909653"/>
                  <a:gd name="connsiteX4" fmla="*/ 83225 w 5568689"/>
                  <a:gd name="connsiteY4" fmla="*/ 1206668 h 1909653"/>
                  <a:gd name="connsiteX5" fmla="*/ 1585595 w 5568689"/>
                  <a:gd name="connsiteY5" fmla="*/ 1394020 h 1909653"/>
                  <a:gd name="connsiteX6" fmla="*/ 1586005 w 5568689"/>
                  <a:gd name="connsiteY6" fmla="*/ 1396070 h 1909653"/>
                  <a:gd name="connsiteX7" fmla="*/ 1624222 w 5568689"/>
                  <a:gd name="connsiteY7" fmla="*/ 1382396 h 1909653"/>
                  <a:gd name="connsiteX8" fmla="*/ 2220842 w 5568689"/>
                  <a:gd name="connsiteY8" fmla="*/ 1200427 h 1909653"/>
                  <a:gd name="connsiteX9" fmla="*/ 2838279 w 5568689"/>
                  <a:gd name="connsiteY9" fmla="*/ 1204059 h 1909653"/>
                  <a:gd name="connsiteX10" fmla="*/ 3006926 w 5568689"/>
                  <a:gd name="connsiteY10" fmla="*/ 1590360 h 1909653"/>
                  <a:gd name="connsiteX11" fmla="*/ 3132475 w 5568689"/>
                  <a:gd name="connsiteY11" fmla="*/ 1854351 h 1909653"/>
                  <a:gd name="connsiteX12" fmla="*/ 3628735 w 5568689"/>
                  <a:gd name="connsiteY12" fmla="*/ 1377229 h 1909653"/>
                  <a:gd name="connsiteX13" fmla="*/ 3745539 w 5568689"/>
                  <a:gd name="connsiteY13" fmla="*/ 1217783 h 1909653"/>
                  <a:gd name="connsiteX14" fmla="*/ 3831112 w 5568689"/>
                  <a:gd name="connsiteY14" fmla="*/ 1104760 h 1909653"/>
                  <a:gd name="connsiteX15" fmla="*/ 4461666 w 5568689"/>
                  <a:gd name="connsiteY15" fmla="*/ 580812 h 1909653"/>
                  <a:gd name="connsiteX16" fmla="*/ 4470098 w 5568689"/>
                  <a:gd name="connsiteY16" fmla="*/ 580812 h 1909653"/>
                  <a:gd name="connsiteX17" fmla="*/ 4699022 w 5568689"/>
                  <a:gd name="connsiteY17" fmla="*/ 760036 h 1909653"/>
                  <a:gd name="connsiteX18" fmla="*/ 4778348 w 5568689"/>
                  <a:gd name="connsiteY18" fmla="*/ 1094264 h 1909653"/>
                  <a:gd name="connsiteX19" fmla="*/ 4872978 w 5568689"/>
                  <a:gd name="connsiteY19" fmla="*/ 1367137 h 1909653"/>
                  <a:gd name="connsiteX20" fmla="*/ 5534138 w 5568689"/>
                  <a:gd name="connsiteY20" fmla="*/ 927553 h 1909653"/>
                  <a:gd name="connsiteX21" fmla="*/ 5562872 w 5568689"/>
                  <a:gd name="connsiteY21" fmla="*/ 927957 h 1909653"/>
                  <a:gd name="connsiteX22" fmla="*/ 5562559 w 5568689"/>
                  <a:gd name="connsiteY22" fmla="*/ 965094 h 1909653"/>
                  <a:gd name="connsiteX23" fmla="*/ 5323642 w 5568689"/>
                  <a:gd name="connsiteY23" fmla="*/ 1214554 h 1909653"/>
                  <a:gd name="connsiteX24" fmla="*/ 4866108 w 5568689"/>
                  <a:gd name="connsiteY24" fmla="*/ 1419209 h 1909653"/>
                  <a:gd name="connsiteX25" fmla="*/ 4738686 w 5568689"/>
                  <a:gd name="connsiteY25" fmla="*/ 1105163 h 1909653"/>
                  <a:gd name="connsiteX26" fmla="*/ 4469474 w 5568689"/>
                  <a:gd name="connsiteY26" fmla="*/ 633691 h 1909653"/>
                  <a:gd name="connsiteX27" fmla="*/ 4461978 w 5568689"/>
                  <a:gd name="connsiteY27" fmla="*/ 633691 h 1909653"/>
                  <a:gd name="connsiteX28" fmla="*/ 3860781 w 5568689"/>
                  <a:gd name="connsiteY28" fmla="*/ 1141089 h 1909653"/>
                  <a:gd name="connsiteX29" fmla="*/ 3773959 w 5568689"/>
                  <a:gd name="connsiteY29" fmla="*/ 1256131 h 1909653"/>
                  <a:gd name="connsiteX30" fmla="*/ 3659030 w 5568689"/>
                  <a:gd name="connsiteY30" fmla="*/ 1412750 h 1909653"/>
                  <a:gd name="connsiteX31" fmla="*/ 3395752 w 5568689"/>
                  <a:gd name="connsiteY31" fmla="*/ 1754245 h 1909653"/>
                  <a:gd name="connsiteX32" fmla="*/ 3154024 w 5568689"/>
                  <a:gd name="connsiteY32" fmla="*/ 1909653 h 1909653"/>
                  <a:gd name="connsiteX33" fmla="*/ 3124979 w 5568689"/>
                  <a:gd name="connsiteY33" fmla="*/ 1906020 h 1909653"/>
                  <a:gd name="connsiteX34" fmla="*/ 2968200 w 5568689"/>
                  <a:gd name="connsiteY34" fmla="*/ 1605699 h 1909653"/>
                  <a:gd name="connsiteX35" fmla="*/ 2815481 w 5568689"/>
                  <a:gd name="connsiteY35" fmla="*/ 1247654 h 1909653"/>
                  <a:gd name="connsiteX36" fmla="*/ 2228337 w 5568689"/>
                  <a:gd name="connsiteY36" fmla="*/ 1252095 h 1909653"/>
                  <a:gd name="connsiteX37" fmla="*/ 1585291 w 5568689"/>
                  <a:gd name="connsiteY37" fmla="*/ 1450694 h 1909653"/>
                  <a:gd name="connsiteX38" fmla="*/ 1572889 w 5568689"/>
                  <a:gd name="connsiteY38" fmla="*/ 1448746 h 1909653"/>
                  <a:gd name="connsiteX39" fmla="*/ 1426618 w 5568689"/>
                  <a:gd name="connsiteY39" fmla="*/ 1490793 h 1909653"/>
                  <a:gd name="connsiteX40" fmla="*/ 879507 w 5568689"/>
                  <a:gd name="connsiteY40" fmla="*/ 1554726 h 1909653"/>
                  <a:gd name="connsiteX41" fmla="*/ 671417 w 5568689"/>
                  <a:gd name="connsiteY41" fmla="*/ 1544734 h 1909653"/>
                  <a:gd name="connsiteX42" fmla="*/ 49725 w 5568689"/>
                  <a:gd name="connsiteY42" fmla="*/ 1229983 h 1909653"/>
                  <a:gd name="connsiteX43" fmla="*/ 12409 w 5568689"/>
                  <a:gd name="connsiteY43" fmla="*/ 1120877 h 1909653"/>
                  <a:gd name="connsiteX44" fmla="*/ 1142117 w 5568689"/>
                  <a:gd name="connsiteY44" fmla="*/ 41249 h 1909653"/>
                  <a:gd name="connsiteX0" fmla="*/ 1142117 w 5568689"/>
                  <a:gd name="connsiteY0" fmla="*/ 4942 h 1873346"/>
                  <a:gd name="connsiteX1" fmla="*/ 1329232 w 5568689"/>
                  <a:gd name="connsiteY1" fmla="*/ 0 h 1873346"/>
                  <a:gd name="connsiteX2" fmla="*/ 1247536 w 5568689"/>
                  <a:gd name="connsiteY2" fmla="*/ 16276 h 1873346"/>
                  <a:gd name="connsiteX3" fmla="*/ 49030 w 5568689"/>
                  <a:gd name="connsiteY3" fmla="*/ 1071117 h 1873346"/>
                  <a:gd name="connsiteX4" fmla="*/ 83225 w 5568689"/>
                  <a:gd name="connsiteY4" fmla="*/ 1170361 h 1873346"/>
                  <a:gd name="connsiteX5" fmla="*/ 1585595 w 5568689"/>
                  <a:gd name="connsiteY5" fmla="*/ 1357713 h 1873346"/>
                  <a:gd name="connsiteX6" fmla="*/ 1586005 w 5568689"/>
                  <a:gd name="connsiteY6" fmla="*/ 1359763 h 1873346"/>
                  <a:gd name="connsiteX7" fmla="*/ 1624222 w 5568689"/>
                  <a:gd name="connsiteY7" fmla="*/ 1346089 h 1873346"/>
                  <a:gd name="connsiteX8" fmla="*/ 2220842 w 5568689"/>
                  <a:gd name="connsiteY8" fmla="*/ 1164120 h 1873346"/>
                  <a:gd name="connsiteX9" fmla="*/ 2838279 w 5568689"/>
                  <a:gd name="connsiteY9" fmla="*/ 1167752 h 1873346"/>
                  <a:gd name="connsiteX10" fmla="*/ 3006926 w 5568689"/>
                  <a:gd name="connsiteY10" fmla="*/ 1554053 h 1873346"/>
                  <a:gd name="connsiteX11" fmla="*/ 3132475 w 5568689"/>
                  <a:gd name="connsiteY11" fmla="*/ 1818044 h 1873346"/>
                  <a:gd name="connsiteX12" fmla="*/ 3628735 w 5568689"/>
                  <a:gd name="connsiteY12" fmla="*/ 1340922 h 1873346"/>
                  <a:gd name="connsiteX13" fmla="*/ 3745539 w 5568689"/>
                  <a:gd name="connsiteY13" fmla="*/ 1181476 h 1873346"/>
                  <a:gd name="connsiteX14" fmla="*/ 3831112 w 5568689"/>
                  <a:gd name="connsiteY14" fmla="*/ 1068453 h 1873346"/>
                  <a:gd name="connsiteX15" fmla="*/ 4461666 w 5568689"/>
                  <a:gd name="connsiteY15" fmla="*/ 544505 h 1873346"/>
                  <a:gd name="connsiteX16" fmla="*/ 4470098 w 5568689"/>
                  <a:gd name="connsiteY16" fmla="*/ 544505 h 1873346"/>
                  <a:gd name="connsiteX17" fmla="*/ 4699022 w 5568689"/>
                  <a:gd name="connsiteY17" fmla="*/ 723729 h 1873346"/>
                  <a:gd name="connsiteX18" fmla="*/ 4778348 w 5568689"/>
                  <a:gd name="connsiteY18" fmla="*/ 1057957 h 1873346"/>
                  <a:gd name="connsiteX19" fmla="*/ 4872978 w 5568689"/>
                  <a:gd name="connsiteY19" fmla="*/ 1330830 h 1873346"/>
                  <a:gd name="connsiteX20" fmla="*/ 5534138 w 5568689"/>
                  <a:gd name="connsiteY20" fmla="*/ 891246 h 1873346"/>
                  <a:gd name="connsiteX21" fmla="*/ 5562872 w 5568689"/>
                  <a:gd name="connsiteY21" fmla="*/ 891650 h 1873346"/>
                  <a:gd name="connsiteX22" fmla="*/ 5562559 w 5568689"/>
                  <a:gd name="connsiteY22" fmla="*/ 928787 h 1873346"/>
                  <a:gd name="connsiteX23" fmla="*/ 5323642 w 5568689"/>
                  <a:gd name="connsiteY23" fmla="*/ 1178247 h 1873346"/>
                  <a:gd name="connsiteX24" fmla="*/ 4866108 w 5568689"/>
                  <a:gd name="connsiteY24" fmla="*/ 1382902 h 1873346"/>
                  <a:gd name="connsiteX25" fmla="*/ 4738686 w 5568689"/>
                  <a:gd name="connsiteY25" fmla="*/ 1068856 h 1873346"/>
                  <a:gd name="connsiteX26" fmla="*/ 4469474 w 5568689"/>
                  <a:gd name="connsiteY26" fmla="*/ 597384 h 1873346"/>
                  <a:gd name="connsiteX27" fmla="*/ 4461978 w 5568689"/>
                  <a:gd name="connsiteY27" fmla="*/ 597384 h 1873346"/>
                  <a:gd name="connsiteX28" fmla="*/ 3860781 w 5568689"/>
                  <a:gd name="connsiteY28" fmla="*/ 1104782 h 1873346"/>
                  <a:gd name="connsiteX29" fmla="*/ 3773959 w 5568689"/>
                  <a:gd name="connsiteY29" fmla="*/ 1219824 h 1873346"/>
                  <a:gd name="connsiteX30" fmla="*/ 3659030 w 5568689"/>
                  <a:gd name="connsiteY30" fmla="*/ 1376443 h 1873346"/>
                  <a:gd name="connsiteX31" fmla="*/ 3395752 w 5568689"/>
                  <a:gd name="connsiteY31" fmla="*/ 1717938 h 1873346"/>
                  <a:gd name="connsiteX32" fmla="*/ 3154024 w 5568689"/>
                  <a:gd name="connsiteY32" fmla="*/ 1873346 h 1873346"/>
                  <a:gd name="connsiteX33" fmla="*/ 3124979 w 5568689"/>
                  <a:gd name="connsiteY33" fmla="*/ 1869713 h 1873346"/>
                  <a:gd name="connsiteX34" fmla="*/ 2968200 w 5568689"/>
                  <a:gd name="connsiteY34" fmla="*/ 1569392 h 1873346"/>
                  <a:gd name="connsiteX35" fmla="*/ 2815481 w 5568689"/>
                  <a:gd name="connsiteY35" fmla="*/ 1211347 h 1873346"/>
                  <a:gd name="connsiteX36" fmla="*/ 2228337 w 5568689"/>
                  <a:gd name="connsiteY36" fmla="*/ 1215788 h 1873346"/>
                  <a:gd name="connsiteX37" fmla="*/ 1585291 w 5568689"/>
                  <a:gd name="connsiteY37" fmla="*/ 1414387 h 1873346"/>
                  <a:gd name="connsiteX38" fmla="*/ 1572889 w 5568689"/>
                  <a:gd name="connsiteY38" fmla="*/ 1412439 h 1873346"/>
                  <a:gd name="connsiteX39" fmla="*/ 1426618 w 5568689"/>
                  <a:gd name="connsiteY39" fmla="*/ 1454486 h 1873346"/>
                  <a:gd name="connsiteX40" fmla="*/ 879507 w 5568689"/>
                  <a:gd name="connsiteY40" fmla="*/ 1518419 h 1873346"/>
                  <a:gd name="connsiteX41" fmla="*/ 671417 w 5568689"/>
                  <a:gd name="connsiteY41" fmla="*/ 1508427 h 1873346"/>
                  <a:gd name="connsiteX42" fmla="*/ 49725 w 5568689"/>
                  <a:gd name="connsiteY42" fmla="*/ 1193676 h 1873346"/>
                  <a:gd name="connsiteX43" fmla="*/ 12409 w 5568689"/>
                  <a:gd name="connsiteY43" fmla="*/ 1084570 h 1873346"/>
                  <a:gd name="connsiteX44" fmla="*/ 1142117 w 5568689"/>
                  <a:gd name="connsiteY44" fmla="*/ 4942 h 1873346"/>
                  <a:gd name="connsiteX0" fmla="*/ 1142117 w 5568689"/>
                  <a:gd name="connsiteY0" fmla="*/ 0 h 1868404"/>
                  <a:gd name="connsiteX1" fmla="*/ 1247536 w 5568689"/>
                  <a:gd name="connsiteY1" fmla="*/ 11334 h 1868404"/>
                  <a:gd name="connsiteX2" fmla="*/ 49030 w 5568689"/>
                  <a:gd name="connsiteY2" fmla="*/ 1066175 h 1868404"/>
                  <a:gd name="connsiteX3" fmla="*/ 83225 w 5568689"/>
                  <a:gd name="connsiteY3" fmla="*/ 1165419 h 1868404"/>
                  <a:gd name="connsiteX4" fmla="*/ 1585595 w 5568689"/>
                  <a:gd name="connsiteY4" fmla="*/ 1352771 h 1868404"/>
                  <a:gd name="connsiteX5" fmla="*/ 1586005 w 5568689"/>
                  <a:gd name="connsiteY5" fmla="*/ 1354821 h 1868404"/>
                  <a:gd name="connsiteX6" fmla="*/ 1624222 w 5568689"/>
                  <a:gd name="connsiteY6" fmla="*/ 1341147 h 1868404"/>
                  <a:gd name="connsiteX7" fmla="*/ 2220842 w 5568689"/>
                  <a:gd name="connsiteY7" fmla="*/ 1159178 h 1868404"/>
                  <a:gd name="connsiteX8" fmla="*/ 2838279 w 5568689"/>
                  <a:gd name="connsiteY8" fmla="*/ 1162810 h 1868404"/>
                  <a:gd name="connsiteX9" fmla="*/ 3006926 w 5568689"/>
                  <a:gd name="connsiteY9" fmla="*/ 1549111 h 1868404"/>
                  <a:gd name="connsiteX10" fmla="*/ 3132475 w 5568689"/>
                  <a:gd name="connsiteY10" fmla="*/ 1813102 h 1868404"/>
                  <a:gd name="connsiteX11" fmla="*/ 3628735 w 5568689"/>
                  <a:gd name="connsiteY11" fmla="*/ 1335980 h 1868404"/>
                  <a:gd name="connsiteX12" fmla="*/ 3745539 w 5568689"/>
                  <a:gd name="connsiteY12" fmla="*/ 1176534 h 1868404"/>
                  <a:gd name="connsiteX13" fmla="*/ 3831112 w 5568689"/>
                  <a:gd name="connsiteY13" fmla="*/ 1063511 h 1868404"/>
                  <a:gd name="connsiteX14" fmla="*/ 4461666 w 5568689"/>
                  <a:gd name="connsiteY14" fmla="*/ 539563 h 1868404"/>
                  <a:gd name="connsiteX15" fmla="*/ 4470098 w 5568689"/>
                  <a:gd name="connsiteY15" fmla="*/ 539563 h 1868404"/>
                  <a:gd name="connsiteX16" fmla="*/ 4699022 w 5568689"/>
                  <a:gd name="connsiteY16" fmla="*/ 718787 h 1868404"/>
                  <a:gd name="connsiteX17" fmla="*/ 4778348 w 5568689"/>
                  <a:gd name="connsiteY17" fmla="*/ 1053015 h 1868404"/>
                  <a:gd name="connsiteX18" fmla="*/ 4872978 w 5568689"/>
                  <a:gd name="connsiteY18" fmla="*/ 1325888 h 1868404"/>
                  <a:gd name="connsiteX19" fmla="*/ 5534138 w 5568689"/>
                  <a:gd name="connsiteY19" fmla="*/ 886304 h 1868404"/>
                  <a:gd name="connsiteX20" fmla="*/ 5562872 w 5568689"/>
                  <a:gd name="connsiteY20" fmla="*/ 886708 h 1868404"/>
                  <a:gd name="connsiteX21" fmla="*/ 5562559 w 5568689"/>
                  <a:gd name="connsiteY21" fmla="*/ 923845 h 1868404"/>
                  <a:gd name="connsiteX22" fmla="*/ 5323642 w 5568689"/>
                  <a:gd name="connsiteY22" fmla="*/ 1173305 h 1868404"/>
                  <a:gd name="connsiteX23" fmla="*/ 4866108 w 5568689"/>
                  <a:gd name="connsiteY23" fmla="*/ 1377960 h 1868404"/>
                  <a:gd name="connsiteX24" fmla="*/ 4738686 w 5568689"/>
                  <a:gd name="connsiteY24" fmla="*/ 1063914 h 1868404"/>
                  <a:gd name="connsiteX25" fmla="*/ 4469474 w 5568689"/>
                  <a:gd name="connsiteY25" fmla="*/ 592442 h 1868404"/>
                  <a:gd name="connsiteX26" fmla="*/ 4461978 w 5568689"/>
                  <a:gd name="connsiteY26" fmla="*/ 592442 h 1868404"/>
                  <a:gd name="connsiteX27" fmla="*/ 3860781 w 5568689"/>
                  <a:gd name="connsiteY27" fmla="*/ 1099840 h 1868404"/>
                  <a:gd name="connsiteX28" fmla="*/ 3773959 w 5568689"/>
                  <a:gd name="connsiteY28" fmla="*/ 1214882 h 1868404"/>
                  <a:gd name="connsiteX29" fmla="*/ 3659030 w 5568689"/>
                  <a:gd name="connsiteY29" fmla="*/ 1371501 h 1868404"/>
                  <a:gd name="connsiteX30" fmla="*/ 3395752 w 5568689"/>
                  <a:gd name="connsiteY30" fmla="*/ 1712996 h 1868404"/>
                  <a:gd name="connsiteX31" fmla="*/ 3154024 w 5568689"/>
                  <a:gd name="connsiteY31" fmla="*/ 1868404 h 1868404"/>
                  <a:gd name="connsiteX32" fmla="*/ 3124979 w 5568689"/>
                  <a:gd name="connsiteY32" fmla="*/ 1864771 h 1868404"/>
                  <a:gd name="connsiteX33" fmla="*/ 2968200 w 5568689"/>
                  <a:gd name="connsiteY33" fmla="*/ 1564450 h 1868404"/>
                  <a:gd name="connsiteX34" fmla="*/ 2815481 w 5568689"/>
                  <a:gd name="connsiteY34" fmla="*/ 1206405 h 1868404"/>
                  <a:gd name="connsiteX35" fmla="*/ 2228337 w 5568689"/>
                  <a:gd name="connsiteY35" fmla="*/ 1210846 h 1868404"/>
                  <a:gd name="connsiteX36" fmla="*/ 1585291 w 5568689"/>
                  <a:gd name="connsiteY36" fmla="*/ 1409445 h 1868404"/>
                  <a:gd name="connsiteX37" fmla="*/ 1572889 w 5568689"/>
                  <a:gd name="connsiteY37" fmla="*/ 1407497 h 1868404"/>
                  <a:gd name="connsiteX38" fmla="*/ 1426618 w 5568689"/>
                  <a:gd name="connsiteY38" fmla="*/ 1449544 h 1868404"/>
                  <a:gd name="connsiteX39" fmla="*/ 879507 w 5568689"/>
                  <a:gd name="connsiteY39" fmla="*/ 1513477 h 1868404"/>
                  <a:gd name="connsiteX40" fmla="*/ 671417 w 5568689"/>
                  <a:gd name="connsiteY40" fmla="*/ 1503485 h 1868404"/>
                  <a:gd name="connsiteX41" fmla="*/ 49725 w 5568689"/>
                  <a:gd name="connsiteY41" fmla="*/ 1188734 h 1868404"/>
                  <a:gd name="connsiteX42" fmla="*/ 12409 w 5568689"/>
                  <a:gd name="connsiteY42" fmla="*/ 1079628 h 1868404"/>
                  <a:gd name="connsiteX43" fmla="*/ 1142117 w 5568689"/>
                  <a:gd name="connsiteY43" fmla="*/ 0 h 1868404"/>
                  <a:gd name="connsiteX0" fmla="*/ 1583595 w 5560174"/>
                  <a:gd name="connsiteY0" fmla="*/ 0 h 2441260"/>
                  <a:gd name="connsiteX1" fmla="*/ 1239021 w 5560174"/>
                  <a:gd name="connsiteY1" fmla="*/ 584190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3595 w 5560174"/>
                  <a:gd name="connsiteY0" fmla="*/ 0 h 2441260"/>
                  <a:gd name="connsiteX1" fmla="*/ 1599377 w 5560174"/>
                  <a:gd name="connsiteY1" fmla="*/ 20034 h 2441260"/>
                  <a:gd name="connsiteX2" fmla="*/ 40515 w 5560174"/>
                  <a:gd name="connsiteY2" fmla="*/ 1639031 h 2441260"/>
                  <a:gd name="connsiteX3" fmla="*/ 74710 w 5560174"/>
                  <a:gd name="connsiteY3" fmla="*/ 1738275 h 2441260"/>
                  <a:gd name="connsiteX4" fmla="*/ 1577080 w 5560174"/>
                  <a:gd name="connsiteY4" fmla="*/ 1925627 h 2441260"/>
                  <a:gd name="connsiteX5" fmla="*/ 1577490 w 5560174"/>
                  <a:gd name="connsiteY5" fmla="*/ 1927677 h 2441260"/>
                  <a:gd name="connsiteX6" fmla="*/ 1615707 w 5560174"/>
                  <a:gd name="connsiteY6" fmla="*/ 1914003 h 2441260"/>
                  <a:gd name="connsiteX7" fmla="*/ 2212327 w 5560174"/>
                  <a:gd name="connsiteY7" fmla="*/ 1732034 h 2441260"/>
                  <a:gd name="connsiteX8" fmla="*/ 2829764 w 5560174"/>
                  <a:gd name="connsiteY8" fmla="*/ 1735666 h 2441260"/>
                  <a:gd name="connsiteX9" fmla="*/ 2998411 w 5560174"/>
                  <a:gd name="connsiteY9" fmla="*/ 2121967 h 2441260"/>
                  <a:gd name="connsiteX10" fmla="*/ 3123960 w 5560174"/>
                  <a:gd name="connsiteY10" fmla="*/ 2385958 h 2441260"/>
                  <a:gd name="connsiteX11" fmla="*/ 3620220 w 5560174"/>
                  <a:gd name="connsiteY11" fmla="*/ 1908836 h 2441260"/>
                  <a:gd name="connsiteX12" fmla="*/ 3737024 w 5560174"/>
                  <a:gd name="connsiteY12" fmla="*/ 1749390 h 2441260"/>
                  <a:gd name="connsiteX13" fmla="*/ 3822597 w 5560174"/>
                  <a:gd name="connsiteY13" fmla="*/ 1636367 h 2441260"/>
                  <a:gd name="connsiteX14" fmla="*/ 4453151 w 5560174"/>
                  <a:gd name="connsiteY14" fmla="*/ 1112419 h 2441260"/>
                  <a:gd name="connsiteX15" fmla="*/ 4461583 w 5560174"/>
                  <a:gd name="connsiteY15" fmla="*/ 1112419 h 2441260"/>
                  <a:gd name="connsiteX16" fmla="*/ 4690507 w 5560174"/>
                  <a:gd name="connsiteY16" fmla="*/ 1291643 h 2441260"/>
                  <a:gd name="connsiteX17" fmla="*/ 4769833 w 5560174"/>
                  <a:gd name="connsiteY17" fmla="*/ 1625871 h 2441260"/>
                  <a:gd name="connsiteX18" fmla="*/ 4864463 w 5560174"/>
                  <a:gd name="connsiteY18" fmla="*/ 1898744 h 2441260"/>
                  <a:gd name="connsiteX19" fmla="*/ 5525623 w 5560174"/>
                  <a:gd name="connsiteY19" fmla="*/ 1459160 h 2441260"/>
                  <a:gd name="connsiteX20" fmla="*/ 5554357 w 5560174"/>
                  <a:gd name="connsiteY20" fmla="*/ 1459564 h 2441260"/>
                  <a:gd name="connsiteX21" fmla="*/ 5554044 w 5560174"/>
                  <a:gd name="connsiteY21" fmla="*/ 1496701 h 2441260"/>
                  <a:gd name="connsiteX22" fmla="*/ 5315127 w 5560174"/>
                  <a:gd name="connsiteY22" fmla="*/ 1746161 h 2441260"/>
                  <a:gd name="connsiteX23" fmla="*/ 4857593 w 5560174"/>
                  <a:gd name="connsiteY23" fmla="*/ 1950816 h 2441260"/>
                  <a:gd name="connsiteX24" fmla="*/ 4730171 w 5560174"/>
                  <a:gd name="connsiteY24" fmla="*/ 1636770 h 2441260"/>
                  <a:gd name="connsiteX25" fmla="*/ 4460959 w 5560174"/>
                  <a:gd name="connsiteY25" fmla="*/ 1165298 h 2441260"/>
                  <a:gd name="connsiteX26" fmla="*/ 4453463 w 5560174"/>
                  <a:gd name="connsiteY26" fmla="*/ 1165298 h 2441260"/>
                  <a:gd name="connsiteX27" fmla="*/ 3852266 w 5560174"/>
                  <a:gd name="connsiteY27" fmla="*/ 1672696 h 2441260"/>
                  <a:gd name="connsiteX28" fmla="*/ 3765444 w 5560174"/>
                  <a:gd name="connsiteY28" fmla="*/ 1787738 h 2441260"/>
                  <a:gd name="connsiteX29" fmla="*/ 3650515 w 5560174"/>
                  <a:gd name="connsiteY29" fmla="*/ 1944357 h 2441260"/>
                  <a:gd name="connsiteX30" fmla="*/ 3387237 w 5560174"/>
                  <a:gd name="connsiteY30" fmla="*/ 2285852 h 2441260"/>
                  <a:gd name="connsiteX31" fmla="*/ 3145509 w 5560174"/>
                  <a:gd name="connsiteY31" fmla="*/ 2441260 h 2441260"/>
                  <a:gd name="connsiteX32" fmla="*/ 3116464 w 5560174"/>
                  <a:gd name="connsiteY32" fmla="*/ 2437627 h 2441260"/>
                  <a:gd name="connsiteX33" fmla="*/ 2959685 w 5560174"/>
                  <a:gd name="connsiteY33" fmla="*/ 2137306 h 2441260"/>
                  <a:gd name="connsiteX34" fmla="*/ 2806966 w 5560174"/>
                  <a:gd name="connsiteY34" fmla="*/ 1779261 h 2441260"/>
                  <a:gd name="connsiteX35" fmla="*/ 2219822 w 5560174"/>
                  <a:gd name="connsiteY35" fmla="*/ 1783702 h 2441260"/>
                  <a:gd name="connsiteX36" fmla="*/ 1576776 w 5560174"/>
                  <a:gd name="connsiteY36" fmla="*/ 1982301 h 2441260"/>
                  <a:gd name="connsiteX37" fmla="*/ 1564374 w 5560174"/>
                  <a:gd name="connsiteY37" fmla="*/ 1980353 h 2441260"/>
                  <a:gd name="connsiteX38" fmla="*/ 1418103 w 5560174"/>
                  <a:gd name="connsiteY38" fmla="*/ 2022400 h 2441260"/>
                  <a:gd name="connsiteX39" fmla="*/ 870992 w 5560174"/>
                  <a:gd name="connsiteY39" fmla="*/ 2086333 h 2441260"/>
                  <a:gd name="connsiteX40" fmla="*/ 662902 w 5560174"/>
                  <a:gd name="connsiteY40" fmla="*/ 2076341 h 2441260"/>
                  <a:gd name="connsiteX41" fmla="*/ 41210 w 5560174"/>
                  <a:gd name="connsiteY41" fmla="*/ 1761590 h 2441260"/>
                  <a:gd name="connsiteX42" fmla="*/ 3894 w 5560174"/>
                  <a:gd name="connsiteY42" fmla="*/ 1652484 h 2441260"/>
                  <a:gd name="connsiteX43" fmla="*/ 1583595 w 5560174"/>
                  <a:gd name="connsiteY43" fmla="*/ 0 h 2441260"/>
                  <a:gd name="connsiteX0" fmla="*/ 1582751 w 5559330"/>
                  <a:gd name="connsiteY0" fmla="*/ 0 h 2441260"/>
                  <a:gd name="connsiteX1" fmla="*/ 1598533 w 5559330"/>
                  <a:gd name="connsiteY1" fmla="*/ 20034 h 2441260"/>
                  <a:gd name="connsiteX2" fmla="*/ 39671 w 5559330"/>
                  <a:gd name="connsiteY2" fmla="*/ 1639031 h 2441260"/>
                  <a:gd name="connsiteX3" fmla="*/ 73866 w 5559330"/>
                  <a:gd name="connsiteY3" fmla="*/ 1738275 h 2441260"/>
                  <a:gd name="connsiteX4" fmla="*/ 1576236 w 5559330"/>
                  <a:gd name="connsiteY4" fmla="*/ 1925627 h 2441260"/>
                  <a:gd name="connsiteX5" fmla="*/ 1576646 w 5559330"/>
                  <a:gd name="connsiteY5" fmla="*/ 1927677 h 2441260"/>
                  <a:gd name="connsiteX6" fmla="*/ 1614863 w 5559330"/>
                  <a:gd name="connsiteY6" fmla="*/ 1914003 h 2441260"/>
                  <a:gd name="connsiteX7" fmla="*/ 2211483 w 5559330"/>
                  <a:gd name="connsiteY7" fmla="*/ 1732034 h 2441260"/>
                  <a:gd name="connsiteX8" fmla="*/ 2828920 w 5559330"/>
                  <a:gd name="connsiteY8" fmla="*/ 1735666 h 2441260"/>
                  <a:gd name="connsiteX9" fmla="*/ 2997567 w 5559330"/>
                  <a:gd name="connsiteY9" fmla="*/ 2121967 h 2441260"/>
                  <a:gd name="connsiteX10" fmla="*/ 3123116 w 5559330"/>
                  <a:gd name="connsiteY10" fmla="*/ 2385958 h 2441260"/>
                  <a:gd name="connsiteX11" fmla="*/ 3619376 w 5559330"/>
                  <a:gd name="connsiteY11" fmla="*/ 1908836 h 2441260"/>
                  <a:gd name="connsiteX12" fmla="*/ 3736180 w 5559330"/>
                  <a:gd name="connsiteY12" fmla="*/ 1749390 h 2441260"/>
                  <a:gd name="connsiteX13" fmla="*/ 3821753 w 5559330"/>
                  <a:gd name="connsiteY13" fmla="*/ 1636367 h 2441260"/>
                  <a:gd name="connsiteX14" fmla="*/ 4452307 w 5559330"/>
                  <a:gd name="connsiteY14" fmla="*/ 1112419 h 2441260"/>
                  <a:gd name="connsiteX15" fmla="*/ 4460739 w 5559330"/>
                  <a:gd name="connsiteY15" fmla="*/ 1112419 h 2441260"/>
                  <a:gd name="connsiteX16" fmla="*/ 4689663 w 5559330"/>
                  <a:gd name="connsiteY16" fmla="*/ 1291643 h 2441260"/>
                  <a:gd name="connsiteX17" fmla="*/ 4768989 w 5559330"/>
                  <a:gd name="connsiteY17" fmla="*/ 1625871 h 2441260"/>
                  <a:gd name="connsiteX18" fmla="*/ 4863619 w 5559330"/>
                  <a:gd name="connsiteY18" fmla="*/ 1898744 h 2441260"/>
                  <a:gd name="connsiteX19" fmla="*/ 5524779 w 5559330"/>
                  <a:gd name="connsiteY19" fmla="*/ 1459160 h 2441260"/>
                  <a:gd name="connsiteX20" fmla="*/ 5553513 w 5559330"/>
                  <a:gd name="connsiteY20" fmla="*/ 1459564 h 2441260"/>
                  <a:gd name="connsiteX21" fmla="*/ 5553200 w 5559330"/>
                  <a:gd name="connsiteY21" fmla="*/ 1496701 h 2441260"/>
                  <a:gd name="connsiteX22" fmla="*/ 5314283 w 5559330"/>
                  <a:gd name="connsiteY22" fmla="*/ 1746161 h 2441260"/>
                  <a:gd name="connsiteX23" fmla="*/ 4856749 w 5559330"/>
                  <a:gd name="connsiteY23" fmla="*/ 1950816 h 2441260"/>
                  <a:gd name="connsiteX24" fmla="*/ 4729327 w 5559330"/>
                  <a:gd name="connsiteY24" fmla="*/ 1636770 h 2441260"/>
                  <a:gd name="connsiteX25" fmla="*/ 4460115 w 5559330"/>
                  <a:gd name="connsiteY25" fmla="*/ 1165298 h 2441260"/>
                  <a:gd name="connsiteX26" fmla="*/ 4452619 w 5559330"/>
                  <a:gd name="connsiteY26" fmla="*/ 1165298 h 2441260"/>
                  <a:gd name="connsiteX27" fmla="*/ 3851422 w 5559330"/>
                  <a:gd name="connsiteY27" fmla="*/ 1672696 h 2441260"/>
                  <a:gd name="connsiteX28" fmla="*/ 3764600 w 5559330"/>
                  <a:gd name="connsiteY28" fmla="*/ 1787738 h 2441260"/>
                  <a:gd name="connsiteX29" fmla="*/ 3649671 w 5559330"/>
                  <a:gd name="connsiteY29" fmla="*/ 1944357 h 2441260"/>
                  <a:gd name="connsiteX30" fmla="*/ 3386393 w 5559330"/>
                  <a:gd name="connsiteY30" fmla="*/ 2285852 h 2441260"/>
                  <a:gd name="connsiteX31" fmla="*/ 3144665 w 5559330"/>
                  <a:gd name="connsiteY31" fmla="*/ 2441260 h 2441260"/>
                  <a:gd name="connsiteX32" fmla="*/ 3115620 w 5559330"/>
                  <a:gd name="connsiteY32" fmla="*/ 2437627 h 2441260"/>
                  <a:gd name="connsiteX33" fmla="*/ 2958841 w 5559330"/>
                  <a:gd name="connsiteY33" fmla="*/ 2137306 h 2441260"/>
                  <a:gd name="connsiteX34" fmla="*/ 2806122 w 5559330"/>
                  <a:gd name="connsiteY34" fmla="*/ 1779261 h 2441260"/>
                  <a:gd name="connsiteX35" fmla="*/ 2218978 w 5559330"/>
                  <a:gd name="connsiteY35" fmla="*/ 1783702 h 2441260"/>
                  <a:gd name="connsiteX36" fmla="*/ 1575932 w 5559330"/>
                  <a:gd name="connsiteY36" fmla="*/ 1982301 h 2441260"/>
                  <a:gd name="connsiteX37" fmla="*/ 1563530 w 5559330"/>
                  <a:gd name="connsiteY37" fmla="*/ 1980353 h 2441260"/>
                  <a:gd name="connsiteX38" fmla="*/ 1417259 w 5559330"/>
                  <a:gd name="connsiteY38" fmla="*/ 2022400 h 2441260"/>
                  <a:gd name="connsiteX39" fmla="*/ 870148 w 5559330"/>
                  <a:gd name="connsiteY39" fmla="*/ 2086333 h 2441260"/>
                  <a:gd name="connsiteX40" fmla="*/ 662058 w 5559330"/>
                  <a:gd name="connsiteY40" fmla="*/ 2076341 h 2441260"/>
                  <a:gd name="connsiteX41" fmla="*/ 40366 w 5559330"/>
                  <a:gd name="connsiteY41" fmla="*/ 1761590 h 2441260"/>
                  <a:gd name="connsiteX42" fmla="*/ 3050 w 5559330"/>
                  <a:gd name="connsiteY42" fmla="*/ 1652484 h 2441260"/>
                  <a:gd name="connsiteX43" fmla="*/ 1582751 w 5559330"/>
                  <a:gd name="connsiteY43" fmla="*/ 0 h 2441260"/>
                  <a:gd name="connsiteX0" fmla="*/ 1582403 w 5558982"/>
                  <a:gd name="connsiteY0" fmla="*/ 0 h 2441260"/>
                  <a:gd name="connsiteX1" fmla="*/ 1598185 w 5558982"/>
                  <a:gd name="connsiteY1" fmla="*/ 20034 h 2441260"/>
                  <a:gd name="connsiteX2" fmla="*/ 39323 w 5558982"/>
                  <a:gd name="connsiteY2" fmla="*/ 1639031 h 2441260"/>
                  <a:gd name="connsiteX3" fmla="*/ 73518 w 5558982"/>
                  <a:gd name="connsiteY3" fmla="*/ 1738275 h 2441260"/>
                  <a:gd name="connsiteX4" fmla="*/ 1575888 w 5558982"/>
                  <a:gd name="connsiteY4" fmla="*/ 1925627 h 2441260"/>
                  <a:gd name="connsiteX5" fmla="*/ 1576298 w 5558982"/>
                  <a:gd name="connsiteY5" fmla="*/ 1927677 h 2441260"/>
                  <a:gd name="connsiteX6" fmla="*/ 1614515 w 5558982"/>
                  <a:gd name="connsiteY6" fmla="*/ 1914003 h 2441260"/>
                  <a:gd name="connsiteX7" fmla="*/ 2211135 w 5558982"/>
                  <a:gd name="connsiteY7" fmla="*/ 1732034 h 2441260"/>
                  <a:gd name="connsiteX8" fmla="*/ 2828572 w 5558982"/>
                  <a:gd name="connsiteY8" fmla="*/ 1735666 h 2441260"/>
                  <a:gd name="connsiteX9" fmla="*/ 2997219 w 5558982"/>
                  <a:gd name="connsiteY9" fmla="*/ 2121967 h 2441260"/>
                  <a:gd name="connsiteX10" fmla="*/ 3122768 w 5558982"/>
                  <a:gd name="connsiteY10" fmla="*/ 2385958 h 2441260"/>
                  <a:gd name="connsiteX11" fmla="*/ 3619028 w 5558982"/>
                  <a:gd name="connsiteY11" fmla="*/ 1908836 h 2441260"/>
                  <a:gd name="connsiteX12" fmla="*/ 3735832 w 5558982"/>
                  <a:gd name="connsiteY12" fmla="*/ 1749390 h 2441260"/>
                  <a:gd name="connsiteX13" fmla="*/ 3821405 w 5558982"/>
                  <a:gd name="connsiteY13" fmla="*/ 1636367 h 2441260"/>
                  <a:gd name="connsiteX14" fmla="*/ 4451959 w 5558982"/>
                  <a:gd name="connsiteY14" fmla="*/ 1112419 h 2441260"/>
                  <a:gd name="connsiteX15" fmla="*/ 4460391 w 5558982"/>
                  <a:gd name="connsiteY15" fmla="*/ 1112419 h 2441260"/>
                  <a:gd name="connsiteX16" fmla="*/ 4689315 w 5558982"/>
                  <a:gd name="connsiteY16" fmla="*/ 1291643 h 2441260"/>
                  <a:gd name="connsiteX17" fmla="*/ 4768641 w 5558982"/>
                  <a:gd name="connsiteY17" fmla="*/ 1625871 h 2441260"/>
                  <a:gd name="connsiteX18" fmla="*/ 4863271 w 5558982"/>
                  <a:gd name="connsiteY18" fmla="*/ 1898744 h 2441260"/>
                  <a:gd name="connsiteX19" fmla="*/ 5524431 w 5558982"/>
                  <a:gd name="connsiteY19" fmla="*/ 1459160 h 2441260"/>
                  <a:gd name="connsiteX20" fmla="*/ 5553165 w 5558982"/>
                  <a:gd name="connsiteY20" fmla="*/ 1459564 h 2441260"/>
                  <a:gd name="connsiteX21" fmla="*/ 5552852 w 5558982"/>
                  <a:gd name="connsiteY21" fmla="*/ 1496701 h 2441260"/>
                  <a:gd name="connsiteX22" fmla="*/ 5313935 w 5558982"/>
                  <a:gd name="connsiteY22" fmla="*/ 1746161 h 2441260"/>
                  <a:gd name="connsiteX23" fmla="*/ 4856401 w 5558982"/>
                  <a:gd name="connsiteY23" fmla="*/ 1950816 h 2441260"/>
                  <a:gd name="connsiteX24" fmla="*/ 4728979 w 5558982"/>
                  <a:gd name="connsiteY24" fmla="*/ 1636770 h 2441260"/>
                  <a:gd name="connsiteX25" fmla="*/ 4459767 w 5558982"/>
                  <a:gd name="connsiteY25" fmla="*/ 1165298 h 2441260"/>
                  <a:gd name="connsiteX26" fmla="*/ 4452271 w 5558982"/>
                  <a:gd name="connsiteY26" fmla="*/ 1165298 h 2441260"/>
                  <a:gd name="connsiteX27" fmla="*/ 3851074 w 5558982"/>
                  <a:gd name="connsiteY27" fmla="*/ 1672696 h 2441260"/>
                  <a:gd name="connsiteX28" fmla="*/ 3764252 w 5558982"/>
                  <a:gd name="connsiteY28" fmla="*/ 1787738 h 2441260"/>
                  <a:gd name="connsiteX29" fmla="*/ 3649323 w 5558982"/>
                  <a:gd name="connsiteY29" fmla="*/ 1944357 h 2441260"/>
                  <a:gd name="connsiteX30" fmla="*/ 3386045 w 5558982"/>
                  <a:gd name="connsiteY30" fmla="*/ 2285852 h 2441260"/>
                  <a:gd name="connsiteX31" fmla="*/ 3144317 w 5558982"/>
                  <a:gd name="connsiteY31" fmla="*/ 2441260 h 2441260"/>
                  <a:gd name="connsiteX32" fmla="*/ 3115272 w 5558982"/>
                  <a:gd name="connsiteY32" fmla="*/ 2437627 h 2441260"/>
                  <a:gd name="connsiteX33" fmla="*/ 2958493 w 5558982"/>
                  <a:gd name="connsiteY33" fmla="*/ 2137306 h 2441260"/>
                  <a:gd name="connsiteX34" fmla="*/ 2805774 w 5558982"/>
                  <a:gd name="connsiteY34" fmla="*/ 1779261 h 2441260"/>
                  <a:gd name="connsiteX35" fmla="*/ 2218630 w 5558982"/>
                  <a:gd name="connsiteY35" fmla="*/ 1783702 h 2441260"/>
                  <a:gd name="connsiteX36" fmla="*/ 1575584 w 5558982"/>
                  <a:gd name="connsiteY36" fmla="*/ 1982301 h 2441260"/>
                  <a:gd name="connsiteX37" fmla="*/ 1563182 w 5558982"/>
                  <a:gd name="connsiteY37" fmla="*/ 1980353 h 2441260"/>
                  <a:gd name="connsiteX38" fmla="*/ 1416911 w 5558982"/>
                  <a:gd name="connsiteY38" fmla="*/ 2022400 h 2441260"/>
                  <a:gd name="connsiteX39" fmla="*/ 869800 w 5558982"/>
                  <a:gd name="connsiteY39" fmla="*/ 2086333 h 2441260"/>
                  <a:gd name="connsiteX40" fmla="*/ 661710 w 5558982"/>
                  <a:gd name="connsiteY40" fmla="*/ 2076341 h 2441260"/>
                  <a:gd name="connsiteX41" fmla="*/ 40018 w 5558982"/>
                  <a:gd name="connsiteY41" fmla="*/ 1761590 h 2441260"/>
                  <a:gd name="connsiteX42" fmla="*/ 2702 w 5558982"/>
                  <a:gd name="connsiteY42" fmla="*/ 1652484 h 2441260"/>
                  <a:gd name="connsiteX43" fmla="*/ 1582403 w 5558982"/>
                  <a:gd name="connsiteY43" fmla="*/ 0 h 2441260"/>
                  <a:gd name="connsiteX0" fmla="*/ 1582707 w 5559286"/>
                  <a:gd name="connsiteY0" fmla="*/ 0 h 2441260"/>
                  <a:gd name="connsiteX1" fmla="*/ 1598489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  <a:gd name="connsiteX0" fmla="*/ 1582707 w 5559286"/>
                  <a:gd name="connsiteY0" fmla="*/ 0 h 2441260"/>
                  <a:gd name="connsiteX1" fmla="*/ 1598491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  <a:gd name="connsiteX0" fmla="*/ 1582707 w 5559286"/>
                  <a:gd name="connsiteY0" fmla="*/ 0 h 2441260"/>
                  <a:gd name="connsiteX1" fmla="*/ 1598491 w 5559286"/>
                  <a:gd name="connsiteY1" fmla="*/ 20034 h 2441260"/>
                  <a:gd name="connsiteX2" fmla="*/ 39627 w 5559286"/>
                  <a:gd name="connsiteY2" fmla="*/ 1639031 h 2441260"/>
                  <a:gd name="connsiteX3" fmla="*/ 73822 w 5559286"/>
                  <a:gd name="connsiteY3" fmla="*/ 1738275 h 2441260"/>
                  <a:gd name="connsiteX4" fmla="*/ 1576192 w 5559286"/>
                  <a:gd name="connsiteY4" fmla="*/ 1925627 h 2441260"/>
                  <a:gd name="connsiteX5" fmla="*/ 1576602 w 5559286"/>
                  <a:gd name="connsiteY5" fmla="*/ 1927677 h 2441260"/>
                  <a:gd name="connsiteX6" fmla="*/ 1614819 w 5559286"/>
                  <a:gd name="connsiteY6" fmla="*/ 1914003 h 2441260"/>
                  <a:gd name="connsiteX7" fmla="*/ 2211439 w 5559286"/>
                  <a:gd name="connsiteY7" fmla="*/ 1732034 h 2441260"/>
                  <a:gd name="connsiteX8" fmla="*/ 2828876 w 5559286"/>
                  <a:gd name="connsiteY8" fmla="*/ 1735666 h 2441260"/>
                  <a:gd name="connsiteX9" fmla="*/ 2997523 w 5559286"/>
                  <a:gd name="connsiteY9" fmla="*/ 2121967 h 2441260"/>
                  <a:gd name="connsiteX10" fmla="*/ 3123072 w 5559286"/>
                  <a:gd name="connsiteY10" fmla="*/ 2385958 h 2441260"/>
                  <a:gd name="connsiteX11" fmla="*/ 3619332 w 5559286"/>
                  <a:gd name="connsiteY11" fmla="*/ 1908836 h 2441260"/>
                  <a:gd name="connsiteX12" fmla="*/ 3736136 w 5559286"/>
                  <a:gd name="connsiteY12" fmla="*/ 1749390 h 2441260"/>
                  <a:gd name="connsiteX13" fmla="*/ 3821709 w 5559286"/>
                  <a:gd name="connsiteY13" fmla="*/ 1636367 h 2441260"/>
                  <a:gd name="connsiteX14" fmla="*/ 4452263 w 5559286"/>
                  <a:gd name="connsiteY14" fmla="*/ 1112419 h 2441260"/>
                  <a:gd name="connsiteX15" fmla="*/ 4460695 w 5559286"/>
                  <a:gd name="connsiteY15" fmla="*/ 1112419 h 2441260"/>
                  <a:gd name="connsiteX16" fmla="*/ 4689619 w 5559286"/>
                  <a:gd name="connsiteY16" fmla="*/ 1291643 h 2441260"/>
                  <a:gd name="connsiteX17" fmla="*/ 4768945 w 5559286"/>
                  <a:gd name="connsiteY17" fmla="*/ 1625871 h 2441260"/>
                  <a:gd name="connsiteX18" fmla="*/ 4863575 w 5559286"/>
                  <a:gd name="connsiteY18" fmla="*/ 1898744 h 2441260"/>
                  <a:gd name="connsiteX19" fmla="*/ 5524735 w 5559286"/>
                  <a:gd name="connsiteY19" fmla="*/ 1459160 h 2441260"/>
                  <a:gd name="connsiteX20" fmla="*/ 5553469 w 5559286"/>
                  <a:gd name="connsiteY20" fmla="*/ 1459564 h 2441260"/>
                  <a:gd name="connsiteX21" fmla="*/ 5553156 w 5559286"/>
                  <a:gd name="connsiteY21" fmla="*/ 1496701 h 2441260"/>
                  <a:gd name="connsiteX22" fmla="*/ 5314239 w 5559286"/>
                  <a:gd name="connsiteY22" fmla="*/ 1746161 h 2441260"/>
                  <a:gd name="connsiteX23" fmla="*/ 4856705 w 5559286"/>
                  <a:gd name="connsiteY23" fmla="*/ 1950816 h 2441260"/>
                  <a:gd name="connsiteX24" fmla="*/ 4729283 w 5559286"/>
                  <a:gd name="connsiteY24" fmla="*/ 1636770 h 2441260"/>
                  <a:gd name="connsiteX25" fmla="*/ 4460071 w 5559286"/>
                  <a:gd name="connsiteY25" fmla="*/ 1165298 h 2441260"/>
                  <a:gd name="connsiteX26" fmla="*/ 4452575 w 5559286"/>
                  <a:gd name="connsiteY26" fmla="*/ 1165298 h 2441260"/>
                  <a:gd name="connsiteX27" fmla="*/ 3851378 w 5559286"/>
                  <a:gd name="connsiteY27" fmla="*/ 1672696 h 2441260"/>
                  <a:gd name="connsiteX28" fmla="*/ 3764556 w 5559286"/>
                  <a:gd name="connsiteY28" fmla="*/ 1787738 h 2441260"/>
                  <a:gd name="connsiteX29" fmla="*/ 3649627 w 5559286"/>
                  <a:gd name="connsiteY29" fmla="*/ 1944357 h 2441260"/>
                  <a:gd name="connsiteX30" fmla="*/ 3386349 w 5559286"/>
                  <a:gd name="connsiteY30" fmla="*/ 2285852 h 2441260"/>
                  <a:gd name="connsiteX31" fmla="*/ 3144621 w 5559286"/>
                  <a:gd name="connsiteY31" fmla="*/ 2441260 h 2441260"/>
                  <a:gd name="connsiteX32" fmla="*/ 3115576 w 5559286"/>
                  <a:gd name="connsiteY32" fmla="*/ 2437627 h 2441260"/>
                  <a:gd name="connsiteX33" fmla="*/ 2958797 w 5559286"/>
                  <a:gd name="connsiteY33" fmla="*/ 2137306 h 2441260"/>
                  <a:gd name="connsiteX34" fmla="*/ 2806078 w 5559286"/>
                  <a:gd name="connsiteY34" fmla="*/ 1779261 h 2441260"/>
                  <a:gd name="connsiteX35" fmla="*/ 2218934 w 5559286"/>
                  <a:gd name="connsiteY35" fmla="*/ 1783702 h 2441260"/>
                  <a:gd name="connsiteX36" fmla="*/ 1575888 w 5559286"/>
                  <a:gd name="connsiteY36" fmla="*/ 1982301 h 2441260"/>
                  <a:gd name="connsiteX37" fmla="*/ 1563486 w 5559286"/>
                  <a:gd name="connsiteY37" fmla="*/ 1980353 h 2441260"/>
                  <a:gd name="connsiteX38" fmla="*/ 1417215 w 5559286"/>
                  <a:gd name="connsiteY38" fmla="*/ 2022400 h 2441260"/>
                  <a:gd name="connsiteX39" fmla="*/ 870104 w 5559286"/>
                  <a:gd name="connsiteY39" fmla="*/ 2086333 h 2441260"/>
                  <a:gd name="connsiteX40" fmla="*/ 662014 w 5559286"/>
                  <a:gd name="connsiteY40" fmla="*/ 2076341 h 2441260"/>
                  <a:gd name="connsiteX41" fmla="*/ 40322 w 5559286"/>
                  <a:gd name="connsiteY41" fmla="*/ 1761590 h 2441260"/>
                  <a:gd name="connsiteX42" fmla="*/ 3006 w 5559286"/>
                  <a:gd name="connsiteY42" fmla="*/ 1652484 h 2441260"/>
                  <a:gd name="connsiteX43" fmla="*/ 1582707 w 5559286"/>
                  <a:gd name="connsiteY43" fmla="*/ 0 h 244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559286" h="2441260">
                    <a:moveTo>
                      <a:pt x="1582707" y="0"/>
                    </a:moveTo>
                    <a:lnTo>
                      <a:pt x="1598491" y="20034"/>
                    </a:lnTo>
                    <a:cubicBezTo>
                      <a:pt x="669726" y="239892"/>
                      <a:pt x="-5380" y="1209312"/>
                      <a:pt x="39627" y="1639031"/>
                    </a:cubicBezTo>
                    <a:cubicBezTo>
                      <a:pt x="48415" y="1671088"/>
                      <a:pt x="59810" y="1704136"/>
                      <a:pt x="73822" y="1738275"/>
                    </a:cubicBezTo>
                    <a:cubicBezTo>
                      <a:pt x="209757" y="2068014"/>
                      <a:pt x="1013770" y="2116310"/>
                      <a:pt x="1576192" y="1925627"/>
                    </a:cubicBezTo>
                    <a:cubicBezTo>
                      <a:pt x="1576329" y="1926310"/>
                      <a:pt x="1576465" y="1926994"/>
                      <a:pt x="1576602" y="1927677"/>
                    </a:cubicBezTo>
                    <a:lnTo>
                      <a:pt x="1614819" y="1914003"/>
                    </a:lnTo>
                    <a:cubicBezTo>
                      <a:pt x="1746502" y="1867177"/>
                      <a:pt x="1980525" y="1786779"/>
                      <a:pt x="2211439" y="1732034"/>
                    </a:cubicBezTo>
                    <a:cubicBezTo>
                      <a:pt x="2537490" y="1655339"/>
                      <a:pt x="2739242" y="1656549"/>
                      <a:pt x="2828876" y="1735666"/>
                    </a:cubicBezTo>
                    <a:cubicBezTo>
                      <a:pt x="2926941" y="1822856"/>
                      <a:pt x="2964418" y="1981494"/>
                      <a:pt x="2997523" y="2121967"/>
                    </a:cubicBezTo>
                    <a:cubicBezTo>
                      <a:pt x="3028754" y="2254366"/>
                      <a:pt x="3055613" y="2368601"/>
                      <a:pt x="3123072" y="2385958"/>
                    </a:cubicBezTo>
                    <a:cubicBezTo>
                      <a:pt x="3257052" y="2420270"/>
                      <a:pt x="3475045" y="2112279"/>
                      <a:pt x="3619332" y="1908836"/>
                    </a:cubicBezTo>
                    <a:cubicBezTo>
                      <a:pt x="3664618" y="1844654"/>
                      <a:pt x="3703656" y="1789757"/>
                      <a:pt x="3736136" y="1749390"/>
                    </a:cubicBezTo>
                    <a:cubicBezTo>
                      <a:pt x="3760809" y="1719116"/>
                      <a:pt x="3788917" y="1680769"/>
                      <a:pt x="3821709" y="1636367"/>
                    </a:cubicBezTo>
                    <a:cubicBezTo>
                      <a:pt x="3975366" y="1427271"/>
                      <a:pt x="4207100" y="1112419"/>
                      <a:pt x="4452263" y="1112419"/>
                    </a:cubicBezTo>
                    <a:lnTo>
                      <a:pt x="4460695" y="1112419"/>
                    </a:lnTo>
                    <a:cubicBezTo>
                      <a:pt x="4563758" y="1115648"/>
                      <a:pt x="4638401" y="1174178"/>
                      <a:pt x="4689619" y="1291643"/>
                    </a:cubicBezTo>
                    <a:cubicBezTo>
                      <a:pt x="4732405" y="1390135"/>
                      <a:pt x="4751769" y="1515269"/>
                      <a:pt x="4768945" y="1625871"/>
                    </a:cubicBezTo>
                    <a:cubicBezTo>
                      <a:pt x="4790495" y="1765537"/>
                      <a:pt x="4809233" y="1886635"/>
                      <a:pt x="4863575" y="1898744"/>
                    </a:cubicBezTo>
                    <a:cubicBezTo>
                      <a:pt x="5125603" y="1957274"/>
                      <a:pt x="5520675" y="1464005"/>
                      <a:pt x="5524735" y="1459160"/>
                    </a:cubicBezTo>
                    <a:cubicBezTo>
                      <a:pt x="5532855" y="1449070"/>
                      <a:pt x="5545661" y="1449070"/>
                      <a:pt x="5553469" y="1459564"/>
                    </a:cubicBezTo>
                    <a:cubicBezTo>
                      <a:pt x="5561277" y="1470059"/>
                      <a:pt x="5561277" y="1486609"/>
                      <a:pt x="5553156" y="1496701"/>
                    </a:cubicBezTo>
                    <a:cubicBezTo>
                      <a:pt x="5552219" y="1497912"/>
                      <a:pt x="5449469" y="1626679"/>
                      <a:pt x="5314239" y="1746161"/>
                    </a:cubicBezTo>
                    <a:cubicBezTo>
                      <a:pt x="5130288" y="1908432"/>
                      <a:pt x="4976319" y="1977458"/>
                      <a:pt x="4856705" y="1950816"/>
                    </a:cubicBezTo>
                    <a:cubicBezTo>
                      <a:pt x="4774879" y="1932652"/>
                      <a:pt x="4753643" y="1795407"/>
                      <a:pt x="4729283" y="1636770"/>
                    </a:cubicBezTo>
                    <a:cubicBezTo>
                      <a:pt x="4695553" y="1418795"/>
                      <a:pt x="4657451" y="1171353"/>
                      <a:pt x="4460071" y="1165298"/>
                    </a:cubicBezTo>
                    <a:lnTo>
                      <a:pt x="4452575" y="1165298"/>
                    </a:lnTo>
                    <a:cubicBezTo>
                      <a:pt x="4224901" y="1165298"/>
                      <a:pt x="4000663" y="1470463"/>
                      <a:pt x="3851378" y="1672696"/>
                    </a:cubicBezTo>
                    <a:cubicBezTo>
                      <a:pt x="3818274" y="1717502"/>
                      <a:pt x="3789853" y="1756253"/>
                      <a:pt x="3764556" y="1787738"/>
                    </a:cubicBezTo>
                    <a:cubicBezTo>
                      <a:pt x="3733013" y="1826490"/>
                      <a:pt x="3694600" y="1881387"/>
                      <a:pt x="3649627" y="1944357"/>
                    </a:cubicBezTo>
                    <a:cubicBezTo>
                      <a:pt x="3573423" y="2052134"/>
                      <a:pt x="3478480" y="2186149"/>
                      <a:pt x="3386349" y="2285852"/>
                    </a:cubicBezTo>
                    <a:cubicBezTo>
                      <a:pt x="3289533" y="2389995"/>
                      <a:pt x="3210206" y="2441260"/>
                      <a:pt x="3144621" y="2441260"/>
                    </a:cubicBezTo>
                    <a:cubicBezTo>
                      <a:pt x="3134627" y="2441260"/>
                      <a:pt x="3124945" y="2440049"/>
                      <a:pt x="3115576" y="2437627"/>
                    </a:cubicBezTo>
                    <a:cubicBezTo>
                      <a:pt x="3024070" y="2414215"/>
                      <a:pt x="2992527" y="2279797"/>
                      <a:pt x="2958797" y="2137306"/>
                    </a:cubicBezTo>
                    <a:cubicBezTo>
                      <a:pt x="2927566" y="2005310"/>
                      <a:pt x="2892587" y="1855956"/>
                      <a:pt x="2806078" y="1779261"/>
                    </a:cubicBezTo>
                    <a:cubicBezTo>
                      <a:pt x="2751735" y="1730822"/>
                      <a:pt x="2605574" y="1692475"/>
                      <a:pt x="2218934" y="1783702"/>
                    </a:cubicBezTo>
                    <a:cubicBezTo>
                      <a:pt x="1956906" y="1845461"/>
                      <a:pt x="1689881" y="1941532"/>
                      <a:pt x="1575888" y="1982301"/>
                    </a:cubicBezTo>
                    <a:lnTo>
                      <a:pt x="1563486" y="1980353"/>
                    </a:lnTo>
                    <a:lnTo>
                      <a:pt x="1417215" y="2022400"/>
                    </a:lnTo>
                    <a:cubicBezTo>
                      <a:pt x="1242636" y="2064320"/>
                      <a:pt x="1052746" y="2086333"/>
                      <a:pt x="870104" y="2086333"/>
                    </a:cubicBezTo>
                    <a:cubicBezTo>
                      <a:pt x="799237" y="2086333"/>
                      <a:pt x="729659" y="2083003"/>
                      <a:pt x="662014" y="2076341"/>
                    </a:cubicBezTo>
                    <a:cubicBezTo>
                      <a:pt x="470030" y="2056357"/>
                      <a:pt x="134381" y="1989743"/>
                      <a:pt x="40322" y="1761590"/>
                    </a:cubicBezTo>
                    <a:cubicBezTo>
                      <a:pt x="25021" y="1724120"/>
                      <a:pt x="12579" y="1687794"/>
                      <a:pt x="3006" y="1652484"/>
                    </a:cubicBezTo>
                    <a:cubicBezTo>
                      <a:pt x="-45644" y="1331850"/>
                      <a:pt x="496819" y="251717"/>
                      <a:pt x="1582707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EC86ACF-8901-4E38-B9A7-9675380CAD0A}"/>
                  </a:ext>
                </a:extLst>
              </p:cNvPr>
              <p:cNvSpPr/>
              <p:nvPr/>
            </p:nvSpPr>
            <p:spPr>
              <a:xfrm>
                <a:off x="4596253" y="5151140"/>
                <a:ext cx="5456099" cy="1304623"/>
              </a:xfrm>
              <a:custGeom>
                <a:avLst/>
                <a:gdLst>
                  <a:gd name="connsiteX0" fmla="*/ 6429118 w 8066757"/>
                  <a:gd name="connsiteY0" fmla="*/ 0 h 1492361"/>
                  <a:gd name="connsiteX1" fmla="*/ 6436506 w 8066757"/>
                  <a:gd name="connsiteY1" fmla="*/ 0 h 1492361"/>
                  <a:gd name="connsiteX2" fmla="*/ 6746799 w 8066757"/>
                  <a:gd name="connsiteY2" fmla="*/ 187930 h 1492361"/>
                  <a:gd name="connsiteX3" fmla="*/ 6862235 w 8066757"/>
                  <a:gd name="connsiteY3" fmla="*/ 556403 h 1492361"/>
                  <a:gd name="connsiteX4" fmla="*/ 7031696 w 8066757"/>
                  <a:gd name="connsiteY4" fmla="*/ 899942 h 1492361"/>
                  <a:gd name="connsiteX5" fmla="*/ 8039686 w 8066757"/>
                  <a:gd name="connsiteY5" fmla="*/ 376323 h 1492361"/>
                  <a:gd name="connsiteX6" fmla="*/ 8062311 w 8066757"/>
                  <a:gd name="connsiteY6" fmla="*/ 376784 h 1492361"/>
                  <a:gd name="connsiteX7" fmla="*/ 8061849 w 8066757"/>
                  <a:gd name="connsiteY7" fmla="*/ 399410 h 1492361"/>
                  <a:gd name="connsiteX8" fmla="*/ 7701227 w 8066757"/>
                  <a:gd name="connsiteY8" fmla="*/ 692157 h 1492361"/>
                  <a:gd name="connsiteX9" fmla="*/ 7025693 w 8066757"/>
                  <a:gd name="connsiteY9" fmla="*/ 931340 h 1492361"/>
                  <a:gd name="connsiteX10" fmla="*/ 6830375 w 8066757"/>
                  <a:gd name="connsiteY10" fmla="*/ 562406 h 1492361"/>
                  <a:gd name="connsiteX11" fmla="*/ 6436044 w 8066757"/>
                  <a:gd name="connsiteY11" fmla="*/ 31860 h 1492361"/>
                  <a:gd name="connsiteX12" fmla="*/ 6429118 w 8066757"/>
                  <a:gd name="connsiteY12" fmla="*/ 31860 h 1492361"/>
                  <a:gd name="connsiteX13" fmla="*/ 5531023 w 8066757"/>
                  <a:gd name="connsiteY13" fmla="*/ 615507 h 1492361"/>
                  <a:gd name="connsiteX14" fmla="*/ 5402196 w 8066757"/>
                  <a:gd name="connsiteY14" fmla="*/ 747566 h 1492361"/>
                  <a:gd name="connsiteX15" fmla="*/ 5233659 w 8066757"/>
                  <a:gd name="connsiteY15" fmla="*/ 924877 h 1492361"/>
                  <a:gd name="connsiteX16" fmla="*/ 4491172 w 8066757"/>
                  <a:gd name="connsiteY16" fmla="*/ 1492361 h 1492361"/>
                  <a:gd name="connsiteX17" fmla="*/ 4450538 w 8066757"/>
                  <a:gd name="connsiteY17" fmla="*/ 1488205 h 1492361"/>
                  <a:gd name="connsiteX18" fmla="*/ 4212278 w 8066757"/>
                  <a:gd name="connsiteY18" fmla="*/ 1137279 h 1492361"/>
                  <a:gd name="connsiteX19" fmla="*/ 3986946 w 8066757"/>
                  <a:gd name="connsiteY19" fmla="*/ 732328 h 1492361"/>
                  <a:gd name="connsiteX20" fmla="*/ 3125329 w 8066757"/>
                  <a:gd name="connsiteY20" fmla="*/ 736022 h 1492361"/>
                  <a:gd name="connsiteX21" fmla="*/ 2179674 w 8066757"/>
                  <a:gd name="connsiteY21" fmla="*/ 964586 h 1492361"/>
                  <a:gd name="connsiteX22" fmla="*/ 2167669 w 8066757"/>
                  <a:gd name="connsiteY22" fmla="*/ 967818 h 1492361"/>
                  <a:gd name="connsiteX23" fmla="*/ 2162920 w 8066757"/>
                  <a:gd name="connsiteY23" fmla="*/ 967219 h 1492361"/>
                  <a:gd name="connsiteX24" fmla="*/ 1937103 w 8066757"/>
                  <a:gd name="connsiteY24" fmla="*/ 1017532 h 1492361"/>
                  <a:gd name="connsiteX25" fmla="*/ 1131288 w 8066757"/>
                  <a:gd name="connsiteY25" fmla="*/ 1091470 h 1492361"/>
                  <a:gd name="connsiteX26" fmla="*/ 824583 w 8066757"/>
                  <a:gd name="connsiteY26" fmla="*/ 1080040 h 1492361"/>
                  <a:gd name="connsiteX27" fmla="*/ 32698 w 8066757"/>
                  <a:gd name="connsiteY27" fmla="*/ 856486 h 1492361"/>
                  <a:gd name="connsiteX28" fmla="*/ 0 w 8066757"/>
                  <a:gd name="connsiteY28" fmla="*/ 826785 h 1492361"/>
                  <a:gd name="connsiteX29" fmla="*/ 826488 w 8066757"/>
                  <a:gd name="connsiteY29" fmla="*/ 1051465 h 1492361"/>
                  <a:gd name="connsiteX30" fmla="*/ 1856393 w 8066757"/>
                  <a:gd name="connsiteY30" fmla="*/ 1002843 h 1492361"/>
                  <a:gd name="connsiteX31" fmla="*/ 2155932 w 8066757"/>
                  <a:gd name="connsiteY31" fmla="*/ 939216 h 1492361"/>
                  <a:gd name="connsiteX32" fmla="*/ 2158895 w 8066757"/>
                  <a:gd name="connsiteY32" fmla="*/ 936882 h 1492361"/>
                  <a:gd name="connsiteX33" fmla="*/ 2170900 w 8066757"/>
                  <a:gd name="connsiteY33" fmla="*/ 933649 h 1492361"/>
                  <a:gd name="connsiteX34" fmla="*/ 3119788 w 8066757"/>
                  <a:gd name="connsiteY34" fmla="*/ 704624 h 1492361"/>
                  <a:gd name="connsiteX35" fmla="*/ 4005416 w 8066757"/>
                  <a:gd name="connsiteY35" fmla="*/ 706009 h 1492361"/>
                  <a:gd name="connsiteX36" fmla="*/ 4243215 w 8066757"/>
                  <a:gd name="connsiteY36" fmla="*/ 1128044 h 1492361"/>
                  <a:gd name="connsiteX37" fmla="*/ 4457003 w 8066757"/>
                  <a:gd name="connsiteY37" fmla="*/ 1456807 h 1492361"/>
                  <a:gd name="connsiteX38" fmla="*/ 4821782 w 8066757"/>
                  <a:gd name="connsiteY38" fmla="*/ 1291964 h 1492361"/>
                  <a:gd name="connsiteX39" fmla="*/ 5210110 w 8066757"/>
                  <a:gd name="connsiteY39" fmla="*/ 903636 h 1492361"/>
                  <a:gd name="connsiteX40" fmla="*/ 5380032 w 8066757"/>
                  <a:gd name="connsiteY40" fmla="*/ 724940 h 1492361"/>
                  <a:gd name="connsiteX41" fmla="*/ 5507935 w 8066757"/>
                  <a:gd name="connsiteY41" fmla="*/ 593804 h 1492361"/>
                  <a:gd name="connsiteX42" fmla="*/ 6429118 w 8066757"/>
                  <a:gd name="connsiteY42" fmla="*/ 0 h 14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66757" h="1492361">
                    <a:moveTo>
                      <a:pt x="6429118" y="0"/>
                    </a:moveTo>
                    <a:cubicBezTo>
                      <a:pt x="6431426" y="0"/>
                      <a:pt x="6434197" y="0"/>
                      <a:pt x="6436506" y="0"/>
                    </a:cubicBezTo>
                    <a:cubicBezTo>
                      <a:pt x="6575030" y="1847"/>
                      <a:pt x="6676152" y="63259"/>
                      <a:pt x="6746799" y="187930"/>
                    </a:cubicBezTo>
                    <a:cubicBezTo>
                      <a:pt x="6806826" y="294132"/>
                      <a:pt x="6836377" y="433579"/>
                      <a:pt x="6862235" y="556403"/>
                    </a:cubicBezTo>
                    <a:cubicBezTo>
                      <a:pt x="6899175" y="731405"/>
                      <a:pt x="6931035" y="882396"/>
                      <a:pt x="7031696" y="899942"/>
                    </a:cubicBezTo>
                    <a:cubicBezTo>
                      <a:pt x="7425565" y="970127"/>
                      <a:pt x="8033683" y="382325"/>
                      <a:pt x="8039686" y="376323"/>
                    </a:cubicBezTo>
                    <a:cubicBezTo>
                      <a:pt x="8046151" y="370320"/>
                      <a:pt x="8056309" y="370320"/>
                      <a:pt x="8062311" y="376784"/>
                    </a:cubicBezTo>
                    <a:cubicBezTo>
                      <a:pt x="8068314" y="383249"/>
                      <a:pt x="8068314" y="393407"/>
                      <a:pt x="8061849" y="399410"/>
                    </a:cubicBezTo>
                    <a:cubicBezTo>
                      <a:pt x="8060465" y="400795"/>
                      <a:pt x="7904857" y="552248"/>
                      <a:pt x="7701227" y="692157"/>
                    </a:cubicBezTo>
                    <a:cubicBezTo>
                      <a:pt x="7426026" y="881934"/>
                      <a:pt x="7198848" y="962278"/>
                      <a:pt x="7025693" y="931340"/>
                    </a:cubicBezTo>
                    <a:cubicBezTo>
                      <a:pt x="6903330" y="909638"/>
                      <a:pt x="6869623" y="748489"/>
                      <a:pt x="6830375" y="562406"/>
                    </a:cubicBezTo>
                    <a:cubicBezTo>
                      <a:pt x="6778198" y="315372"/>
                      <a:pt x="6719556" y="35555"/>
                      <a:pt x="6436044" y="31860"/>
                    </a:cubicBezTo>
                    <a:cubicBezTo>
                      <a:pt x="6433735" y="31860"/>
                      <a:pt x="6431426" y="31860"/>
                      <a:pt x="6429118" y="31860"/>
                    </a:cubicBezTo>
                    <a:cubicBezTo>
                      <a:pt x="6085579" y="31860"/>
                      <a:pt x="5752199" y="382787"/>
                      <a:pt x="5531023" y="615507"/>
                    </a:cubicBezTo>
                    <a:cubicBezTo>
                      <a:pt x="5482078" y="667222"/>
                      <a:pt x="5439597" y="711550"/>
                      <a:pt x="5402196" y="747566"/>
                    </a:cubicBezTo>
                    <a:cubicBezTo>
                      <a:pt x="5356021" y="791432"/>
                      <a:pt x="5299226" y="853306"/>
                      <a:pt x="5233659" y="924877"/>
                    </a:cubicBezTo>
                    <a:cubicBezTo>
                      <a:pt x="5012021" y="1167293"/>
                      <a:pt x="4712809" y="1492361"/>
                      <a:pt x="4491172" y="1492361"/>
                    </a:cubicBezTo>
                    <a:cubicBezTo>
                      <a:pt x="4477319" y="1492361"/>
                      <a:pt x="4463467" y="1490976"/>
                      <a:pt x="4450538" y="1488205"/>
                    </a:cubicBezTo>
                    <a:cubicBezTo>
                      <a:pt x="4313861" y="1460501"/>
                      <a:pt x="4264455" y="1303507"/>
                      <a:pt x="4212278" y="1137279"/>
                    </a:cubicBezTo>
                    <a:cubicBezTo>
                      <a:pt x="4162871" y="980286"/>
                      <a:pt x="4112079" y="817751"/>
                      <a:pt x="3986946" y="732328"/>
                    </a:cubicBezTo>
                    <a:cubicBezTo>
                      <a:pt x="3867815" y="651061"/>
                      <a:pt x="3577839" y="652446"/>
                      <a:pt x="3125329" y="736022"/>
                    </a:cubicBezTo>
                    <a:cubicBezTo>
                      <a:pt x="2755470" y="804823"/>
                      <a:pt x="2366681" y="912871"/>
                      <a:pt x="2179674" y="964586"/>
                    </a:cubicBezTo>
                    <a:lnTo>
                      <a:pt x="2167669" y="967818"/>
                    </a:lnTo>
                    <a:lnTo>
                      <a:pt x="2162920" y="967219"/>
                    </a:lnTo>
                    <a:lnTo>
                      <a:pt x="1937103" y="1017532"/>
                    </a:lnTo>
                    <a:cubicBezTo>
                      <a:pt x="1679214" y="1065753"/>
                      <a:pt x="1399893" y="1091470"/>
                      <a:pt x="1131288" y="1091470"/>
                    </a:cubicBezTo>
                    <a:cubicBezTo>
                      <a:pt x="1026513" y="1091470"/>
                      <a:pt x="923643" y="1087660"/>
                      <a:pt x="824583" y="1080040"/>
                    </a:cubicBezTo>
                    <a:cubicBezTo>
                      <a:pt x="460966" y="1051465"/>
                      <a:pt x="188432" y="973598"/>
                      <a:pt x="32698" y="856486"/>
                    </a:cubicBezTo>
                    <a:lnTo>
                      <a:pt x="0" y="826785"/>
                    </a:lnTo>
                    <a:cubicBezTo>
                      <a:pt x="251503" y="1005647"/>
                      <a:pt x="542995" y="1021892"/>
                      <a:pt x="826488" y="1051465"/>
                    </a:cubicBezTo>
                    <a:cubicBezTo>
                      <a:pt x="1154386" y="1077183"/>
                      <a:pt x="1520860" y="1058966"/>
                      <a:pt x="1856393" y="1002843"/>
                    </a:cubicBezTo>
                    <a:lnTo>
                      <a:pt x="2155932" y="939216"/>
                    </a:lnTo>
                    <a:lnTo>
                      <a:pt x="2158895" y="936882"/>
                    </a:lnTo>
                    <a:lnTo>
                      <a:pt x="2170900" y="933649"/>
                    </a:lnTo>
                    <a:cubicBezTo>
                      <a:pt x="2358370" y="881473"/>
                      <a:pt x="2748082" y="773424"/>
                      <a:pt x="3119788" y="704624"/>
                    </a:cubicBezTo>
                    <a:cubicBezTo>
                      <a:pt x="3581072" y="619201"/>
                      <a:pt x="3878897" y="620124"/>
                      <a:pt x="4005416" y="706009"/>
                    </a:cubicBezTo>
                    <a:cubicBezTo>
                      <a:pt x="4139784" y="797434"/>
                      <a:pt x="4194732" y="972898"/>
                      <a:pt x="4243215" y="1128044"/>
                    </a:cubicBezTo>
                    <a:cubicBezTo>
                      <a:pt x="4294468" y="1291964"/>
                      <a:pt x="4338796" y="1433258"/>
                      <a:pt x="4457003" y="1456807"/>
                    </a:cubicBezTo>
                    <a:cubicBezTo>
                      <a:pt x="4547505" y="1474815"/>
                      <a:pt x="4666635" y="1421253"/>
                      <a:pt x="4821782" y="1291964"/>
                    </a:cubicBezTo>
                    <a:cubicBezTo>
                      <a:pt x="4957073" y="1179297"/>
                      <a:pt x="5097444" y="1026460"/>
                      <a:pt x="5210110" y="903636"/>
                    </a:cubicBezTo>
                    <a:cubicBezTo>
                      <a:pt x="5276140" y="832065"/>
                      <a:pt x="5332934" y="769730"/>
                      <a:pt x="5380032" y="724940"/>
                    </a:cubicBezTo>
                    <a:cubicBezTo>
                      <a:pt x="5416971" y="689848"/>
                      <a:pt x="5458991" y="645520"/>
                      <a:pt x="5507935" y="593804"/>
                    </a:cubicBezTo>
                    <a:cubicBezTo>
                      <a:pt x="5732806" y="356930"/>
                      <a:pt x="6071727" y="0"/>
                      <a:pt x="6429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2228181-781E-4910-A813-06B900C5F461}"/>
              </a:ext>
            </a:extLst>
          </p:cNvPr>
          <p:cNvSpPr txBox="1"/>
          <p:nvPr/>
        </p:nvSpPr>
        <p:spPr>
          <a:xfrm flipH="1">
            <a:off x="429539" y="1144372"/>
            <a:ext cx="75356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E-commerce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merupakan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salah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satu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bentuk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bisnis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berkembang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pesat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saat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ini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mendukung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bisnis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e-commerce,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diperlukan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sistem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administrasi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efisien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diandalkan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. Sistem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administrasi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ini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harus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melakukan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operasi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CRUD (Create, Read, Update, Delete) pada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produk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pengguna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Operasi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CRUD pada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produk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memungkinkan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admin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menambah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mengedit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atau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menghapus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produk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dari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katalog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e-commerce.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Operasi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CRUD pada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pengguna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memungkinkan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admin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untuk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menambahkan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pengguna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baru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mengubah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informasi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pengguna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atau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menghapus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akun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tidak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aktif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Sistem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administrasi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handal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memberikan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manfaat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bagi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bisnis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e-commerce,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yaitu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Efisiensi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administrasi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Mempermudah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admin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dalam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mengelola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produk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pengguna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menghemat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waktu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, dan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meningkatkan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efisiensi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operasional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Peningkatan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layanan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pelanggan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: Data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produk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akurat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dan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manajemen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pengguna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yang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efisien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dapat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berdampak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positif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pada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pengalaman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1F1F1F"/>
                </a:solidFill>
                <a:effectLst/>
                <a:latin typeface="Google Sans"/>
              </a:rPr>
              <a:t>pelanggan</a:t>
            </a:r>
            <a:r>
              <a:rPr lang="en-ID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ID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2599212-9F87-4DC3-83C6-C1B97EE76A04}"/>
              </a:ext>
            </a:extLst>
          </p:cNvPr>
          <p:cNvGrpSpPr/>
          <p:nvPr/>
        </p:nvGrpSpPr>
        <p:grpSpPr>
          <a:xfrm>
            <a:off x="90921" y="1554566"/>
            <a:ext cx="6547340" cy="384242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CBF26-454A-446A-A800-3AE082054E1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876911-14FA-4BBE-933F-E4CFE343D3B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9B4E4A-C850-49E0-9876-88367A4A4F8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8C511-6E73-4840-964E-C23D157C679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EB4882-CC87-48C9-A4D0-F6FB678C8C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0A402-61DF-46F1-BBF7-D14BFA4290A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AB43F4-7B56-41A1-BA3D-3E73CD94A34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83B988-A39F-4BC4-83BE-B7688749E91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690E98-385A-401A-8602-D73E41C30B7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3A4AA6-E491-4105-93FA-9B90BF666D87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44AB74-3235-482E-AB6C-DE00100F093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17F209-65FE-4D97-A3D2-08AEB91EB60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50F103-B93C-4303-9723-DB8FB7C6D12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9999C6-65E8-4DD4-8776-B25D3ED4E0C3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DCCF00-FE45-4819-BB8C-2C331E2548F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8ADFC-BAC3-460E-82D7-89790B3AD44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BCBB47A-993E-46E6-8C83-265D34DFF94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E3AECE-2CF3-415D-A2C8-178BF92EC64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5E7D30-2111-4F72-A7FF-828B705DAF2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247CC6-4215-4BB5-8118-D3B59774411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DD3956-287A-4A67-80F1-59BA9A3D2CE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97510C-B0D5-4B0B-9049-D092BC30056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C4A831-0785-4537-97F6-9064FFEA41D0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EAB9DC-D266-4BF6-9440-113CA256BA3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C199B7-3CF8-4C74-908D-59144CFD9EA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87849DF-F668-4D5F-A339-A10AFE1B3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CC5E0-8FB2-4B24-91CE-2EE9245910E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63D130-18ED-4082-A1D1-3A0B92468AE9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1454BD-E84A-4D41-B227-B95F79C6D4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222A21-B633-4A7E-93DE-9F33DC70E781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F9B4C6-9430-4155-8590-7841EBED661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E0D75-202E-46EB-8486-0FD14E72D4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51ABA3-4A65-4CD9-89B3-B45D61B4971A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AF5189-7419-461A-81AE-7143DC22985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1910-8740-44F9-B286-0FCBECDEFDA2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C758B0-D7D4-4D98-8F78-5BB9DA4D11E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76EC9-7B39-4FC4-BAB7-623150A0BCA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8775D7-39EA-48B4-9ABA-F58C8B2B5C0D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62A665-7A2D-4025-89B5-92421365A2E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1A9C1F-2E89-4478-A80F-63A9EF1E082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613233-13ED-42C0-BF4F-8E67738673C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595484-7A20-4EDC-89F3-932B6BD9AA8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AFF882F-7638-46CC-9D47-F420BBF4E02E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261FEB-15F5-4444-8F9A-4FFCC2D39146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6715B-B0AF-4230-846C-DBA1742A982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56A2B9-6A71-485B-B777-68DA3E36954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7E55A5-D421-411F-A43D-C2E818EC4D8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79A20FC-EBFB-4029-96E1-52A135D9DD3B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A3B7C5-0085-4EAF-8F8C-64529EE632B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B70999-A9E9-4D42-9F91-82F39A18189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E8926B0-0AA6-49EC-B1DC-84A3024F7E10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4640FF-77CC-4E55-B83D-899F7C78DE7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1DA799-C0A2-47AB-B39D-D60FAAD42D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78BB83-9A06-4279-9571-710BDEBBD077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467E40-587C-4959-8C43-73717BFC2229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D66187-AC8D-416D-AB80-AB376AD42C6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96BA83-9BF5-479B-AD8C-1ABC6E3773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99FD34-F046-4869-9AE3-D3757F368996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A9A15C-6622-464F-8BFF-2B7ADC6BC47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C9A16E-7827-464F-B938-28B5E60B1B6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866D47E-C6BB-4EEE-AE7D-EA9A420739D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E71F9-DF9F-4A0E-B2E5-59908F8A577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C73C9-C1EA-4091-B824-BBD1E30EA7C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7118EA-1F20-4151-9609-C06A1934BFE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62B33-CAFF-47F2-A825-27BBABC74EF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F6A97CF-AA9D-4D02-A62E-0B08E638F67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E30CC3-4AF8-48CB-BDD3-8397D8F4DBF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8D3D086-706A-4B7A-8771-52F1E650009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CEF36-B773-4EB1-A851-D169EB32BC0E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705962A-5974-4BA3-8C8F-30F1E24C4F91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A8E2AE0-CD02-47FB-ABB4-AB326E61AA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3563E9-32EC-4B58-A575-32351676DD8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2B90B2-7C57-4CFA-9C14-2BD3B134E3A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98509D-E895-4B7F-8CE1-ACC444C8137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A18E7EC-143B-4F8E-ABAD-792A01404B9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D4D8A3-A1FA-4E4A-BB7E-4B36082A067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28ECDF3-2ED4-4101-A0E0-0D0F79E6EB4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527F70-8095-4582-BB4D-58834A47158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10F4A0-5CE0-4E6C-B3B1-ABD1AD37EC9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D9FF8BF-A115-4EA0-B39C-A6F06D01E42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9E4CB1B-7D15-40F8-8228-2CCA234FEF0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AA0ED4-6655-4748-9AB7-3AA5C55E255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F7A9D25-AF66-4CB7-A249-D2A4881D19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0F18AC4-9822-4DEE-B0F6-80BA99DAA82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9350F1-E606-493C-B324-350B26CCB3E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A7564B7-56BD-40DA-B59D-D487943369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CAA588E-5599-436C-822F-6706EF940F14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AA15148-8898-4D5F-A887-5D11D8F4250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B601971-1EBA-46B2-9DCD-827007FCFA8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981C4B-5F4C-4142-891B-0FDB5546B20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A0311A-8FEB-4DB5-9EF0-2E184DB7CD4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290B39B-7377-4F43-9BCA-F05D884CAB6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E4042C-B13E-4910-BDAE-9AD54DE10C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5F77DE-285A-4532-9622-9CB17ED26D8E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A8499F-B8F4-481F-A4D7-48B74EBD022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4E509C7-81CF-46DC-8D3C-76F52C06199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139E43D-D101-4208-B46B-4E63DF1BE2D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09CDA8E-691E-4C85-B2D7-267337D4A50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AE395B-DCA1-4AA2-8932-B3DBD0B3209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5BF40D-146D-4D47-A322-FCFEFA98570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23DA296-3168-4B0F-8426-875D658417F5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D4A64AF-BA32-4849-BC2D-77A0646A90A6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5A94804-38F4-4810-BE97-4284B75C2B4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D452A4-A1A9-4031-835C-038F28D3AE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2E3336-3A13-4C43-A3BE-BC2C7C760412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A785BE-9293-4496-AB9A-5433E38DD51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5857D6-4AFD-48DA-9CE5-9FDA7F75FC1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62005C-B08B-41C6-A1FE-AA36D13B560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D9DDC7-F70A-4C17-9938-B90057C16D4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685CDE-52F2-4E77-9C5D-5A86FD38516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400511B-467A-4A2B-91F4-C296E260C44A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C14D338-0EA1-4228-A47A-00F2B188380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979826" y="601119"/>
            <a:ext cx="451881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rPr>
              <a:t>Tujuan</a:t>
            </a:r>
            <a:r>
              <a:rPr lang="en-US" altLang="ko-KR" sz="4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rPr>
              <a:t>Proyek</a:t>
            </a:r>
            <a:endParaRPr lang="ko-KR" altLang="en-US" sz="4800" b="1" dirty="0">
              <a:solidFill>
                <a:schemeClr val="accent3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505441" y="1669362"/>
            <a:ext cx="5467583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err="1">
                <a:cs typeface="Arial" pitchFamily="34" charset="0"/>
              </a:rPr>
              <a:t>Mengembangkan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sebuah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sistem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administrasi</a:t>
            </a:r>
            <a:r>
              <a:rPr lang="en-US" altLang="ko-KR" sz="2000" dirty="0">
                <a:cs typeface="Arial" pitchFamily="34" charset="0"/>
              </a:rPr>
              <a:t> e-commerce yang </a:t>
            </a:r>
            <a:r>
              <a:rPr lang="en-US" altLang="ko-KR" sz="2000" dirty="0" err="1">
                <a:cs typeface="Arial" pitchFamily="34" charset="0"/>
              </a:rPr>
              <a:t>memungkinkan</a:t>
            </a:r>
            <a:r>
              <a:rPr lang="en-US" altLang="ko-KR" sz="2000" dirty="0">
                <a:cs typeface="Arial" pitchFamily="34" charset="0"/>
              </a:rPr>
              <a:t> administrator (admin) </a:t>
            </a:r>
            <a:r>
              <a:rPr lang="en-US" altLang="ko-KR" sz="2000" dirty="0" err="1">
                <a:cs typeface="Arial" pitchFamily="34" charset="0"/>
              </a:rPr>
              <a:t>untuk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melakukan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operasi</a:t>
            </a:r>
            <a:r>
              <a:rPr lang="en-US" altLang="ko-KR" sz="2000" dirty="0">
                <a:cs typeface="Arial" pitchFamily="34" charset="0"/>
              </a:rPr>
              <a:t> CRUD (Create, Read, Update, Delete) pada </a:t>
            </a:r>
            <a:r>
              <a:rPr lang="en-US" altLang="ko-KR" sz="2000" dirty="0" err="1">
                <a:cs typeface="Arial" pitchFamily="34" charset="0"/>
              </a:rPr>
              <a:t>produk</a:t>
            </a:r>
            <a:r>
              <a:rPr lang="en-US" altLang="ko-KR" sz="2000" dirty="0">
                <a:cs typeface="Arial" pitchFamily="34" charset="0"/>
              </a:rPr>
              <a:t> dan </a:t>
            </a:r>
            <a:r>
              <a:rPr lang="en-US" altLang="ko-KR" sz="2000" dirty="0" err="1">
                <a:cs typeface="Arial" pitchFamily="34" charset="0"/>
              </a:rPr>
              <a:t>pengguna</a:t>
            </a:r>
            <a:r>
              <a:rPr lang="en-US" altLang="ko-KR" sz="2000" dirty="0">
                <a:cs typeface="Arial" pitchFamily="34" charset="0"/>
              </a:rPr>
              <a:t>. </a:t>
            </a:r>
            <a:r>
              <a:rPr lang="en-US" altLang="ko-KR" sz="2000" dirty="0" err="1">
                <a:cs typeface="Arial" pitchFamily="34" charset="0"/>
              </a:rPr>
              <a:t>Manfaat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proyek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ini</a:t>
            </a:r>
            <a:r>
              <a:rPr lang="en-US" altLang="ko-KR" sz="2000" dirty="0">
                <a:cs typeface="Arial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cs typeface="Arial" pitchFamily="34" charset="0"/>
              </a:rPr>
              <a:t>Efisiensi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Administrasi</a:t>
            </a:r>
            <a:r>
              <a:rPr lang="en-US" altLang="ko-KR" sz="2000" dirty="0">
                <a:cs typeface="Arial" pitchFamily="34" charset="0"/>
              </a:rPr>
              <a:t>: </a:t>
            </a:r>
            <a:r>
              <a:rPr lang="en-US" altLang="ko-KR" sz="2000" dirty="0" err="1">
                <a:cs typeface="Arial" pitchFamily="34" charset="0"/>
              </a:rPr>
              <a:t>Mempermudah</a:t>
            </a:r>
            <a:r>
              <a:rPr lang="en-US" altLang="ko-KR" sz="2000" dirty="0">
                <a:cs typeface="Arial" pitchFamily="34" charset="0"/>
              </a:rPr>
              <a:t> admin </a:t>
            </a:r>
            <a:r>
              <a:rPr lang="en-US" altLang="ko-KR" sz="2000" dirty="0" err="1">
                <a:cs typeface="Arial" pitchFamily="34" charset="0"/>
              </a:rPr>
              <a:t>dalam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mengelola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produk</a:t>
            </a:r>
            <a:r>
              <a:rPr lang="en-US" altLang="ko-KR" sz="2000" dirty="0">
                <a:cs typeface="Arial" pitchFamily="34" charset="0"/>
              </a:rPr>
              <a:t> dan </a:t>
            </a:r>
            <a:r>
              <a:rPr lang="en-US" altLang="ko-KR" sz="2000" dirty="0" err="1">
                <a:cs typeface="Arial" pitchFamily="34" charset="0"/>
              </a:rPr>
              <a:t>pengguna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menghemat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waktu</a:t>
            </a:r>
            <a:r>
              <a:rPr lang="en-US" altLang="ko-KR" sz="2000" dirty="0">
                <a:cs typeface="Arial" pitchFamily="34" charset="0"/>
              </a:rPr>
              <a:t>, dan </a:t>
            </a:r>
            <a:r>
              <a:rPr lang="en-US" altLang="ko-KR" sz="2000" dirty="0" err="1">
                <a:cs typeface="Arial" pitchFamily="34" charset="0"/>
              </a:rPr>
              <a:t>meningkatkan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efisiensi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operasional</a:t>
            </a:r>
            <a:r>
              <a:rPr lang="en-US" altLang="ko-KR" sz="2000" dirty="0"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cs typeface="Arial" pitchFamily="34" charset="0"/>
              </a:rPr>
              <a:t>Peningkatan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Layanan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Pelanggan</a:t>
            </a:r>
            <a:r>
              <a:rPr lang="en-US" altLang="ko-KR" sz="2000" dirty="0">
                <a:cs typeface="Arial" pitchFamily="34" charset="0"/>
              </a:rPr>
              <a:t>: Data </a:t>
            </a:r>
            <a:r>
              <a:rPr lang="en-US" altLang="ko-KR" sz="2000" dirty="0" err="1">
                <a:cs typeface="Arial" pitchFamily="34" charset="0"/>
              </a:rPr>
              <a:t>produk</a:t>
            </a:r>
            <a:r>
              <a:rPr lang="en-US" altLang="ko-KR" sz="2000" dirty="0">
                <a:cs typeface="Arial" pitchFamily="34" charset="0"/>
              </a:rPr>
              <a:t> yang </a:t>
            </a:r>
            <a:r>
              <a:rPr lang="en-US" altLang="ko-KR" sz="2000" dirty="0" err="1">
                <a:cs typeface="Arial" pitchFamily="34" charset="0"/>
              </a:rPr>
              <a:t>akurat</a:t>
            </a:r>
            <a:r>
              <a:rPr lang="en-US" altLang="ko-KR" sz="2000" dirty="0">
                <a:cs typeface="Arial" pitchFamily="34" charset="0"/>
              </a:rPr>
              <a:t> dan </a:t>
            </a:r>
            <a:r>
              <a:rPr lang="en-US" altLang="ko-KR" sz="2000" dirty="0" err="1">
                <a:cs typeface="Arial" pitchFamily="34" charset="0"/>
              </a:rPr>
              <a:t>manajemen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pengguna</a:t>
            </a:r>
            <a:r>
              <a:rPr lang="en-US" altLang="ko-KR" sz="2000" dirty="0">
                <a:cs typeface="Arial" pitchFamily="34" charset="0"/>
              </a:rPr>
              <a:t> yang </a:t>
            </a:r>
            <a:r>
              <a:rPr lang="en-US" altLang="ko-KR" sz="2000" dirty="0" err="1">
                <a:cs typeface="Arial" pitchFamily="34" charset="0"/>
              </a:rPr>
              <a:t>efisien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dapat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berdampak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positif</a:t>
            </a:r>
            <a:r>
              <a:rPr lang="en-US" altLang="ko-KR" sz="2000" dirty="0">
                <a:cs typeface="Arial" pitchFamily="34" charset="0"/>
              </a:rPr>
              <a:t> pada </a:t>
            </a:r>
            <a:r>
              <a:rPr lang="en-US" altLang="ko-KR" sz="2000" dirty="0" err="1">
                <a:cs typeface="Arial" pitchFamily="34" charset="0"/>
              </a:rPr>
              <a:t>pengalaman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pelanggan</a:t>
            </a:r>
            <a:r>
              <a:rPr lang="en-US" altLang="ko-KR" sz="2000" dirty="0">
                <a:cs typeface="Arial" pitchFamily="34" charset="0"/>
              </a:rPr>
              <a:t>.</a:t>
            </a:r>
          </a:p>
          <a:p>
            <a:endParaRPr lang="ko-KR" altLang="en-US" sz="20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791245-F7CD-488B-9ACD-C9CB88C2FB3F}"/>
              </a:ext>
            </a:extLst>
          </p:cNvPr>
          <p:cNvGrpSpPr/>
          <p:nvPr/>
        </p:nvGrpSpPr>
        <p:grpSpPr>
          <a:xfrm>
            <a:off x="1936483" y="2069978"/>
            <a:ext cx="2266342" cy="2266342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246721-23D0-424D-9DBA-4A1ACD4DAF32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857180-E42D-444F-9A4E-A7DC0669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53CF84-96F1-419D-BEE8-A444D254DD97}"/>
              </a:ext>
            </a:extLst>
          </p:cNvPr>
          <p:cNvGrpSpPr/>
          <p:nvPr/>
        </p:nvGrpSpPr>
        <p:grpSpPr>
          <a:xfrm>
            <a:off x="4202689" y="3001051"/>
            <a:ext cx="1610840" cy="1302340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DD083DD-4697-4158-8957-1F9DD12A0C73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B48852-383D-4842-99AC-6D3F7D1D87E9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43A365-FF65-446C-9315-B756C602D9B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79E919-DD7E-4692-9282-26EF58F46627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C6FC4F-8F62-4E24-89ED-943704ABD7B0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F1BD40-83A9-45AE-B11C-E5B5CD5A884C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DC10E7-A0C4-4E32-A890-BC67A707C051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CA8610-E2D6-4E9B-BCF8-512EAB71DF3A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DDBED-1B2E-4FCA-B095-491CC76FD410}"/>
              </a:ext>
            </a:extLst>
          </p:cNvPr>
          <p:cNvGrpSpPr/>
          <p:nvPr/>
        </p:nvGrpSpPr>
        <p:grpSpPr>
          <a:xfrm>
            <a:off x="433031" y="3373050"/>
            <a:ext cx="4082633" cy="1482850"/>
            <a:chOff x="-61219" y="4060626"/>
            <a:chExt cx="5276765" cy="14828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5413B7-482D-489D-9462-18E1F9E2A7A2}"/>
                </a:ext>
              </a:extLst>
            </p:cNvPr>
            <p:cNvSpPr/>
            <p:nvPr/>
          </p:nvSpPr>
          <p:spPr>
            <a:xfrm>
              <a:off x="-61219" y="4060626"/>
              <a:ext cx="5273213" cy="1480491"/>
            </a:xfrm>
            <a:custGeom>
              <a:avLst/>
              <a:gdLst>
                <a:gd name="connsiteX0" fmla="*/ 6596208 w 8232924"/>
                <a:gd name="connsiteY0" fmla="*/ 0 h 1520066"/>
                <a:gd name="connsiteX1" fmla="*/ 6608675 w 8232924"/>
                <a:gd name="connsiteY1" fmla="*/ 0 h 1520066"/>
                <a:gd name="connsiteX2" fmla="*/ 6947135 w 8232924"/>
                <a:gd name="connsiteY2" fmla="*/ 205015 h 1520066"/>
                <a:gd name="connsiteX3" fmla="*/ 7064418 w 8232924"/>
                <a:gd name="connsiteY3" fmla="*/ 587340 h 1520066"/>
                <a:gd name="connsiteX4" fmla="*/ 7204327 w 8232924"/>
                <a:gd name="connsiteY4" fmla="*/ 899480 h 1520066"/>
                <a:gd name="connsiteX5" fmla="*/ 8181841 w 8232924"/>
                <a:gd name="connsiteY5" fmla="*/ 396639 h 1520066"/>
                <a:gd name="connsiteX6" fmla="*/ 8224323 w 8232924"/>
                <a:gd name="connsiteY6" fmla="*/ 397101 h 1520066"/>
                <a:gd name="connsiteX7" fmla="*/ 8223861 w 8232924"/>
                <a:gd name="connsiteY7" fmla="*/ 439582 h 1520066"/>
                <a:gd name="connsiteX8" fmla="*/ 7870625 w 8232924"/>
                <a:gd name="connsiteY8" fmla="*/ 724940 h 1520066"/>
                <a:gd name="connsiteX9" fmla="*/ 7194169 w 8232924"/>
                <a:gd name="connsiteY9" fmla="*/ 959045 h 1520066"/>
                <a:gd name="connsiteX10" fmla="*/ 7005777 w 8232924"/>
                <a:gd name="connsiteY10" fmla="*/ 599807 h 1520066"/>
                <a:gd name="connsiteX11" fmla="*/ 6607752 w 8232924"/>
                <a:gd name="connsiteY11" fmla="*/ 60489 h 1520066"/>
                <a:gd name="connsiteX12" fmla="*/ 6596670 w 8232924"/>
                <a:gd name="connsiteY12" fmla="*/ 60489 h 1520066"/>
                <a:gd name="connsiteX13" fmla="*/ 5707809 w 8232924"/>
                <a:gd name="connsiteY13" fmla="*/ 640903 h 1520066"/>
                <a:gd name="connsiteX14" fmla="*/ 5579444 w 8232924"/>
                <a:gd name="connsiteY14" fmla="*/ 772500 h 1520066"/>
                <a:gd name="connsiteX15" fmla="*/ 5409522 w 8232924"/>
                <a:gd name="connsiteY15" fmla="*/ 951657 h 1520066"/>
                <a:gd name="connsiteX16" fmla="*/ 5020270 w 8232924"/>
                <a:gd name="connsiteY16" fmla="*/ 1342294 h 1520066"/>
                <a:gd name="connsiteX17" fmla="*/ 4662879 w 8232924"/>
                <a:gd name="connsiteY17" fmla="*/ 1520066 h 1520066"/>
                <a:gd name="connsiteX18" fmla="*/ 4619937 w 8232924"/>
                <a:gd name="connsiteY18" fmla="*/ 1515910 h 1520066"/>
                <a:gd name="connsiteX19" fmla="*/ 4388141 w 8232924"/>
                <a:gd name="connsiteY19" fmla="*/ 1172372 h 1520066"/>
                <a:gd name="connsiteX20" fmla="*/ 4162348 w 8232924"/>
                <a:gd name="connsiteY20" fmla="*/ 762803 h 1520066"/>
                <a:gd name="connsiteX21" fmla="*/ 3294265 w 8232924"/>
                <a:gd name="connsiteY21" fmla="*/ 767883 h 1520066"/>
                <a:gd name="connsiteX22" fmla="*/ 2343532 w 8232924"/>
                <a:gd name="connsiteY22" fmla="*/ 995061 h 1520066"/>
                <a:gd name="connsiteX23" fmla="*/ 2325195 w 8232924"/>
                <a:gd name="connsiteY23" fmla="*/ 992833 h 1520066"/>
                <a:gd name="connsiteX24" fmla="*/ 2108936 w 8232924"/>
                <a:gd name="connsiteY24" fmla="*/ 1040931 h 1520066"/>
                <a:gd name="connsiteX25" fmla="*/ 1300041 w 8232924"/>
                <a:gd name="connsiteY25" fmla="*/ 1114064 h 1520066"/>
                <a:gd name="connsiteX26" fmla="*/ 992383 w 8232924"/>
                <a:gd name="connsiteY26" fmla="*/ 1102634 h 1520066"/>
                <a:gd name="connsiteX27" fmla="*/ 73221 w 8232924"/>
                <a:gd name="connsiteY27" fmla="*/ 742589 h 1520066"/>
                <a:gd name="connsiteX28" fmla="*/ 18050 w 8232924"/>
                <a:gd name="connsiteY28" fmla="*/ 617782 h 1520066"/>
                <a:gd name="connsiteX29" fmla="*/ 0 w 8232924"/>
                <a:gd name="connsiteY29" fmla="*/ 546213 h 1520066"/>
                <a:gd name="connsiteX30" fmla="*/ 53560 w 8232924"/>
                <a:gd name="connsiteY30" fmla="*/ 529882 h 1520066"/>
                <a:gd name="connsiteX31" fmla="*/ 72194 w 8232924"/>
                <a:gd name="connsiteY31" fmla="*/ 602393 h 1520066"/>
                <a:gd name="connsiteX32" fmla="*/ 122751 w 8232924"/>
                <a:gd name="connsiteY32" fmla="*/ 715919 h 1520066"/>
                <a:gd name="connsiteX33" fmla="*/ 2343981 w 8232924"/>
                <a:gd name="connsiteY33" fmla="*/ 930232 h 1520066"/>
                <a:gd name="connsiteX34" fmla="*/ 2344588 w 8232924"/>
                <a:gd name="connsiteY34" fmla="*/ 932577 h 1520066"/>
                <a:gd name="connsiteX35" fmla="*/ 2401091 w 8232924"/>
                <a:gd name="connsiteY35" fmla="*/ 916935 h 1520066"/>
                <a:gd name="connsiteX36" fmla="*/ 3283184 w 8232924"/>
                <a:gd name="connsiteY36" fmla="*/ 708780 h 1520066"/>
                <a:gd name="connsiteX37" fmla="*/ 4196055 w 8232924"/>
                <a:gd name="connsiteY37" fmla="*/ 712935 h 1520066"/>
                <a:gd name="connsiteX38" fmla="*/ 4445397 w 8232924"/>
                <a:gd name="connsiteY38" fmla="*/ 1154825 h 1520066"/>
                <a:gd name="connsiteX39" fmla="*/ 4631019 w 8232924"/>
                <a:gd name="connsiteY39" fmla="*/ 1456806 h 1520066"/>
                <a:gd name="connsiteX40" fmla="*/ 5364732 w 8232924"/>
                <a:gd name="connsiteY40" fmla="*/ 911024 h 1520066"/>
                <a:gd name="connsiteX41" fmla="*/ 5537425 w 8232924"/>
                <a:gd name="connsiteY41" fmla="*/ 728634 h 1520066"/>
                <a:gd name="connsiteX42" fmla="*/ 5663944 w 8232924"/>
                <a:gd name="connsiteY42" fmla="*/ 599346 h 1520066"/>
                <a:gd name="connsiteX43" fmla="*/ 6596208 w 8232924"/>
                <a:gd name="connsiteY43" fmla="*/ 0 h 1520066"/>
                <a:gd name="connsiteX0" fmla="*/ 6596208 w 8232924"/>
                <a:gd name="connsiteY0" fmla="*/ 746437 h 2266503"/>
                <a:gd name="connsiteX1" fmla="*/ 6608675 w 8232924"/>
                <a:gd name="connsiteY1" fmla="*/ 746437 h 2266503"/>
                <a:gd name="connsiteX2" fmla="*/ 6947135 w 8232924"/>
                <a:gd name="connsiteY2" fmla="*/ 951452 h 2266503"/>
                <a:gd name="connsiteX3" fmla="*/ 7064418 w 8232924"/>
                <a:gd name="connsiteY3" fmla="*/ 1333777 h 2266503"/>
                <a:gd name="connsiteX4" fmla="*/ 7204327 w 8232924"/>
                <a:gd name="connsiteY4" fmla="*/ 1645917 h 2266503"/>
                <a:gd name="connsiteX5" fmla="*/ 8181841 w 8232924"/>
                <a:gd name="connsiteY5" fmla="*/ 1143076 h 2266503"/>
                <a:gd name="connsiteX6" fmla="*/ 8224323 w 8232924"/>
                <a:gd name="connsiteY6" fmla="*/ 1143538 h 2266503"/>
                <a:gd name="connsiteX7" fmla="*/ 8223861 w 8232924"/>
                <a:gd name="connsiteY7" fmla="*/ 1186019 h 2266503"/>
                <a:gd name="connsiteX8" fmla="*/ 7870625 w 8232924"/>
                <a:gd name="connsiteY8" fmla="*/ 1471377 h 2266503"/>
                <a:gd name="connsiteX9" fmla="*/ 7194169 w 8232924"/>
                <a:gd name="connsiteY9" fmla="*/ 1705482 h 2266503"/>
                <a:gd name="connsiteX10" fmla="*/ 7005777 w 8232924"/>
                <a:gd name="connsiteY10" fmla="*/ 1346244 h 2266503"/>
                <a:gd name="connsiteX11" fmla="*/ 6607752 w 8232924"/>
                <a:gd name="connsiteY11" fmla="*/ 806926 h 2266503"/>
                <a:gd name="connsiteX12" fmla="*/ 6596670 w 8232924"/>
                <a:gd name="connsiteY12" fmla="*/ 806926 h 2266503"/>
                <a:gd name="connsiteX13" fmla="*/ 5707809 w 8232924"/>
                <a:gd name="connsiteY13" fmla="*/ 1387340 h 2266503"/>
                <a:gd name="connsiteX14" fmla="*/ 5579444 w 8232924"/>
                <a:gd name="connsiteY14" fmla="*/ 1518937 h 2266503"/>
                <a:gd name="connsiteX15" fmla="*/ 5409522 w 8232924"/>
                <a:gd name="connsiteY15" fmla="*/ 1698094 h 2266503"/>
                <a:gd name="connsiteX16" fmla="*/ 5020270 w 8232924"/>
                <a:gd name="connsiteY16" fmla="*/ 2088731 h 2266503"/>
                <a:gd name="connsiteX17" fmla="*/ 4662879 w 8232924"/>
                <a:gd name="connsiteY17" fmla="*/ 2266503 h 2266503"/>
                <a:gd name="connsiteX18" fmla="*/ 4619937 w 8232924"/>
                <a:gd name="connsiteY18" fmla="*/ 2262347 h 2266503"/>
                <a:gd name="connsiteX19" fmla="*/ 4388141 w 8232924"/>
                <a:gd name="connsiteY19" fmla="*/ 1918809 h 2266503"/>
                <a:gd name="connsiteX20" fmla="*/ 4162348 w 8232924"/>
                <a:gd name="connsiteY20" fmla="*/ 1509240 h 2266503"/>
                <a:gd name="connsiteX21" fmla="*/ 3294265 w 8232924"/>
                <a:gd name="connsiteY21" fmla="*/ 1514320 h 2266503"/>
                <a:gd name="connsiteX22" fmla="*/ 2343532 w 8232924"/>
                <a:gd name="connsiteY22" fmla="*/ 1741498 h 2266503"/>
                <a:gd name="connsiteX23" fmla="*/ 2325195 w 8232924"/>
                <a:gd name="connsiteY23" fmla="*/ 1739270 h 2266503"/>
                <a:gd name="connsiteX24" fmla="*/ 2108936 w 8232924"/>
                <a:gd name="connsiteY24" fmla="*/ 1787368 h 2266503"/>
                <a:gd name="connsiteX25" fmla="*/ 1300041 w 8232924"/>
                <a:gd name="connsiteY25" fmla="*/ 1860501 h 2266503"/>
                <a:gd name="connsiteX26" fmla="*/ 992383 w 8232924"/>
                <a:gd name="connsiteY26" fmla="*/ 1849071 h 2266503"/>
                <a:gd name="connsiteX27" fmla="*/ 73221 w 8232924"/>
                <a:gd name="connsiteY27" fmla="*/ 1489026 h 2266503"/>
                <a:gd name="connsiteX28" fmla="*/ 18050 w 8232924"/>
                <a:gd name="connsiteY28" fmla="*/ 1364219 h 2266503"/>
                <a:gd name="connsiteX29" fmla="*/ 0 w 8232924"/>
                <a:gd name="connsiteY29" fmla="*/ 1292650 h 2266503"/>
                <a:gd name="connsiteX30" fmla="*/ 3051450 w 8232924"/>
                <a:gd name="connsiteY30" fmla="*/ 0 h 2266503"/>
                <a:gd name="connsiteX31" fmla="*/ 72194 w 8232924"/>
                <a:gd name="connsiteY31" fmla="*/ 1348830 h 2266503"/>
                <a:gd name="connsiteX32" fmla="*/ 122751 w 8232924"/>
                <a:gd name="connsiteY32" fmla="*/ 1462356 h 2266503"/>
                <a:gd name="connsiteX33" fmla="*/ 2343981 w 8232924"/>
                <a:gd name="connsiteY33" fmla="*/ 1676669 h 2266503"/>
                <a:gd name="connsiteX34" fmla="*/ 2344588 w 8232924"/>
                <a:gd name="connsiteY34" fmla="*/ 1679014 h 2266503"/>
                <a:gd name="connsiteX35" fmla="*/ 2401091 w 8232924"/>
                <a:gd name="connsiteY35" fmla="*/ 1663372 h 2266503"/>
                <a:gd name="connsiteX36" fmla="*/ 3283184 w 8232924"/>
                <a:gd name="connsiteY36" fmla="*/ 1455217 h 2266503"/>
                <a:gd name="connsiteX37" fmla="*/ 4196055 w 8232924"/>
                <a:gd name="connsiteY37" fmla="*/ 1459372 h 2266503"/>
                <a:gd name="connsiteX38" fmla="*/ 4445397 w 8232924"/>
                <a:gd name="connsiteY38" fmla="*/ 1901262 h 2266503"/>
                <a:gd name="connsiteX39" fmla="*/ 4631019 w 8232924"/>
                <a:gd name="connsiteY39" fmla="*/ 2203243 h 2266503"/>
                <a:gd name="connsiteX40" fmla="*/ 5364732 w 8232924"/>
                <a:gd name="connsiteY40" fmla="*/ 1657461 h 2266503"/>
                <a:gd name="connsiteX41" fmla="*/ 5537425 w 8232924"/>
                <a:gd name="connsiteY41" fmla="*/ 1475071 h 2266503"/>
                <a:gd name="connsiteX42" fmla="*/ 5663944 w 8232924"/>
                <a:gd name="connsiteY42" fmla="*/ 1345783 h 2266503"/>
                <a:gd name="connsiteX43" fmla="*/ 6596208 w 8232924"/>
                <a:gd name="connsiteY43" fmla="*/ 746437 h 226650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45030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78159 w 8214875"/>
                <a:gd name="connsiteY0" fmla="*/ 791467 h 2311533"/>
                <a:gd name="connsiteX1" fmla="*/ 6590626 w 8214875"/>
                <a:gd name="connsiteY1" fmla="*/ 791467 h 2311533"/>
                <a:gd name="connsiteX2" fmla="*/ 6929086 w 8214875"/>
                <a:gd name="connsiteY2" fmla="*/ 996482 h 2311533"/>
                <a:gd name="connsiteX3" fmla="*/ 7046369 w 8214875"/>
                <a:gd name="connsiteY3" fmla="*/ 1378807 h 2311533"/>
                <a:gd name="connsiteX4" fmla="*/ 7186278 w 8214875"/>
                <a:gd name="connsiteY4" fmla="*/ 1690947 h 2311533"/>
                <a:gd name="connsiteX5" fmla="*/ 8163792 w 8214875"/>
                <a:gd name="connsiteY5" fmla="*/ 1188106 h 2311533"/>
                <a:gd name="connsiteX6" fmla="*/ 8206274 w 8214875"/>
                <a:gd name="connsiteY6" fmla="*/ 1188568 h 2311533"/>
                <a:gd name="connsiteX7" fmla="*/ 8205812 w 8214875"/>
                <a:gd name="connsiteY7" fmla="*/ 1231049 h 2311533"/>
                <a:gd name="connsiteX8" fmla="*/ 7852576 w 8214875"/>
                <a:gd name="connsiteY8" fmla="*/ 1516407 h 2311533"/>
                <a:gd name="connsiteX9" fmla="*/ 7176120 w 8214875"/>
                <a:gd name="connsiteY9" fmla="*/ 1750512 h 2311533"/>
                <a:gd name="connsiteX10" fmla="*/ 6987728 w 8214875"/>
                <a:gd name="connsiteY10" fmla="*/ 1391274 h 2311533"/>
                <a:gd name="connsiteX11" fmla="*/ 6589703 w 8214875"/>
                <a:gd name="connsiteY11" fmla="*/ 851956 h 2311533"/>
                <a:gd name="connsiteX12" fmla="*/ 6578621 w 8214875"/>
                <a:gd name="connsiteY12" fmla="*/ 851956 h 2311533"/>
                <a:gd name="connsiteX13" fmla="*/ 5689760 w 8214875"/>
                <a:gd name="connsiteY13" fmla="*/ 1432370 h 2311533"/>
                <a:gd name="connsiteX14" fmla="*/ 5561395 w 8214875"/>
                <a:gd name="connsiteY14" fmla="*/ 1563967 h 2311533"/>
                <a:gd name="connsiteX15" fmla="*/ 5391473 w 8214875"/>
                <a:gd name="connsiteY15" fmla="*/ 1743124 h 2311533"/>
                <a:gd name="connsiteX16" fmla="*/ 5002221 w 8214875"/>
                <a:gd name="connsiteY16" fmla="*/ 2133761 h 2311533"/>
                <a:gd name="connsiteX17" fmla="*/ 4644830 w 8214875"/>
                <a:gd name="connsiteY17" fmla="*/ 2311533 h 2311533"/>
                <a:gd name="connsiteX18" fmla="*/ 4601888 w 8214875"/>
                <a:gd name="connsiteY18" fmla="*/ 2307377 h 2311533"/>
                <a:gd name="connsiteX19" fmla="*/ 4370092 w 8214875"/>
                <a:gd name="connsiteY19" fmla="*/ 1963839 h 2311533"/>
                <a:gd name="connsiteX20" fmla="*/ 4144299 w 8214875"/>
                <a:gd name="connsiteY20" fmla="*/ 1554270 h 2311533"/>
                <a:gd name="connsiteX21" fmla="*/ 3276216 w 8214875"/>
                <a:gd name="connsiteY21" fmla="*/ 1559350 h 2311533"/>
                <a:gd name="connsiteX22" fmla="*/ 2325483 w 8214875"/>
                <a:gd name="connsiteY22" fmla="*/ 1786528 h 2311533"/>
                <a:gd name="connsiteX23" fmla="*/ 2307146 w 8214875"/>
                <a:gd name="connsiteY23" fmla="*/ 1784300 h 2311533"/>
                <a:gd name="connsiteX24" fmla="*/ 2090887 w 8214875"/>
                <a:gd name="connsiteY24" fmla="*/ 1832398 h 2311533"/>
                <a:gd name="connsiteX25" fmla="*/ 1281992 w 8214875"/>
                <a:gd name="connsiteY25" fmla="*/ 1905531 h 2311533"/>
                <a:gd name="connsiteX26" fmla="*/ 974334 w 8214875"/>
                <a:gd name="connsiteY26" fmla="*/ 1894101 h 2311533"/>
                <a:gd name="connsiteX27" fmla="*/ 55172 w 8214875"/>
                <a:gd name="connsiteY27" fmla="*/ 1534056 h 2311533"/>
                <a:gd name="connsiteX28" fmla="*/ 1 w 8214875"/>
                <a:gd name="connsiteY28" fmla="*/ 1409249 h 2311533"/>
                <a:gd name="connsiteX29" fmla="*/ 3043287 w 8214875"/>
                <a:gd name="connsiteY29" fmla="*/ 0 h 2311533"/>
                <a:gd name="connsiteX30" fmla="*/ 3033401 w 8214875"/>
                <a:gd name="connsiteY30" fmla="*/ 57304 h 2311533"/>
                <a:gd name="connsiteX31" fmla="*/ 54145 w 8214875"/>
                <a:gd name="connsiteY31" fmla="*/ 1393860 h 2311533"/>
                <a:gd name="connsiteX32" fmla="*/ 104702 w 8214875"/>
                <a:gd name="connsiteY32" fmla="*/ 1507386 h 2311533"/>
                <a:gd name="connsiteX33" fmla="*/ 2325932 w 8214875"/>
                <a:gd name="connsiteY33" fmla="*/ 1721699 h 2311533"/>
                <a:gd name="connsiteX34" fmla="*/ 2326539 w 8214875"/>
                <a:gd name="connsiteY34" fmla="*/ 1724044 h 2311533"/>
                <a:gd name="connsiteX35" fmla="*/ 2383042 w 8214875"/>
                <a:gd name="connsiteY35" fmla="*/ 1708402 h 2311533"/>
                <a:gd name="connsiteX36" fmla="*/ 3265135 w 8214875"/>
                <a:gd name="connsiteY36" fmla="*/ 1500247 h 2311533"/>
                <a:gd name="connsiteX37" fmla="*/ 4178006 w 8214875"/>
                <a:gd name="connsiteY37" fmla="*/ 1504402 h 2311533"/>
                <a:gd name="connsiteX38" fmla="*/ 4427348 w 8214875"/>
                <a:gd name="connsiteY38" fmla="*/ 1946292 h 2311533"/>
                <a:gd name="connsiteX39" fmla="*/ 4612970 w 8214875"/>
                <a:gd name="connsiteY39" fmla="*/ 2248273 h 2311533"/>
                <a:gd name="connsiteX40" fmla="*/ 5346683 w 8214875"/>
                <a:gd name="connsiteY40" fmla="*/ 1702491 h 2311533"/>
                <a:gd name="connsiteX41" fmla="*/ 5519376 w 8214875"/>
                <a:gd name="connsiteY41" fmla="*/ 1520101 h 2311533"/>
                <a:gd name="connsiteX42" fmla="*/ 5645895 w 8214875"/>
                <a:gd name="connsiteY42" fmla="*/ 1390813 h 2311533"/>
                <a:gd name="connsiteX43" fmla="*/ 6578159 w 8214875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42760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2989887 w 8224234"/>
                <a:gd name="connsiteY30" fmla="*/ 57304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61395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49121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87518 w 8224234"/>
                <a:gd name="connsiteY0" fmla="*/ 791467 h 2311533"/>
                <a:gd name="connsiteX1" fmla="*/ 6599985 w 8224234"/>
                <a:gd name="connsiteY1" fmla="*/ 791467 h 2311533"/>
                <a:gd name="connsiteX2" fmla="*/ 6938445 w 8224234"/>
                <a:gd name="connsiteY2" fmla="*/ 996482 h 2311533"/>
                <a:gd name="connsiteX3" fmla="*/ 7055728 w 8224234"/>
                <a:gd name="connsiteY3" fmla="*/ 1378807 h 2311533"/>
                <a:gd name="connsiteX4" fmla="*/ 7195637 w 8224234"/>
                <a:gd name="connsiteY4" fmla="*/ 1690947 h 2311533"/>
                <a:gd name="connsiteX5" fmla="*/ 8173151 w 8224234"/>
                <a:gd name="connsiteY5" fmla="*/ 1188106 h 2311533"/>
                <a:gd name="connsiteX6" fmla="*/ 8215633 w 8224234"/>
                <a:gd name="connsiteY6" fmla="*/ 1188568 h 2311533"/>
                <a:gd name="connsiteX7" fmla="*/ 8215171 w 8224234"/>
                <a:gd name="connsiteY7" fmla="*/ 1231049 h 2311533"/>
                <a:gd name="connsiteX8" fmla="*/ 7861935 w 8224234"/>
                <a:gd name="connsiteY8" fmla="*/ 1516407 h 2311533"/>
                <a:gd name="connsiteX9" fmla="*/ 7185479 w 8224234"/>
                <a:gd name="connsiteY9" fmla="*/ 1750512 h 2311533"/>
                <a:gd name="connsiteX10" fmla="*/ 6997087 w 8224234"/>
                <a:gd name="connsiteY10" fmla="*/ 1391274 h 2311533"/>
                <a:gd name="connsiteX11" fmla="*/ 6599062 w 8224234"/>
                <a:gd name="connsiteY11" fmla="*/ 851956 h 2311533"/>
                <a:gd name="connsiteX12" fmla="*/ 6587980 w 8224234"/>
                <a:gd name="connsiteY12" fmla="*/ 851956 h 2311533"/>
                <a:gd name="connsiteX13" fmla="*/ 5699119 w 8224234"/>
                <a:gd name="connsiteY13" fmla="*/ 1432370 h 2311533"/>
                <a:gd name="connsiteX14" fmla="*/ 5570754 w 8224234"/>
                <a:gd name="connsiteY14" fmla="*/ 1563967 h 2311533"/>
                <a:gd name="connsiteX15" fmla="*/ 5400832 w 8224234"/>
                <a:gd name="connsiteY15" fmla="*/ 1743124 h 2311533"/>
                <a:gd name="connsiteX16" fmla="*/ 5011580 w 8224234"/>
                <a:gd name="connsiteY16" fmla="*/ 2133761 h 2311533"/>
                <a:gd name="connsiteX17" fmla="*/ 4654189 w 8224234"/>
                <a:gd name="connsiteY17" fmla="*/ 2311533 h 2311533"/>
                <a:gd name="connsiteX18" fmla="*/ 4611247 w 8224234"/>
                <a:gd name="connsiteY18" fmla="*/ 2307377 h 2311533"/>
                <a:gd name="connsiteX19" fmla="*/ 4379451 w 8224234"/>
                <a:gd name="connsiteY19" fmla="*/ 1963839 h 2311533"/>
                <a:gd name="connsiteX20" fmla="*/ 4153658 w 8224234"/>
                <a:gd name="connsiteY20" fmla="*/ 1554270 h 2311533"/>
                <a:gd name="connsiteX21" fmla="*/ 3285575 w 8224234"/>
                <a:gd name="connsiteY21" fmla="*/ 1559350 h 2311533"/>
                <a:gd name="connsiteX22" fmla="*/ 2334842 w 8224234"/>
                <a:gd name="connsiteY22" fmla="*/ 1786528 h 2311533"/>
                <a:gd name="connsiteX23" fmla="*/ 2316505 w 8224234"/>
                <a:gd name="connsiteY23" fmla="*/ 1784300 h 2311533"/>
                <a:gd name="connsiteX24" fmla="*/ 2100246 w 8224234"/>
                <a:gd name="connsiteY24" fmla="*/ 1832398 h 2311533"/>
                <a:gd name="connsiteX25" fmla="*/ 1291351 w 8224234"/>
                <a:gd name="connsiteY25" fmla="*/ 1905531 h 2311533"/>
                <a:gd name="connsiteX26" fmla="*/ 983693 w 8224234"/>
                <a:gd name="connsiteY26" fmla="*/ 1894101 h 2311533"/>
                <a:gd name="connsiteX27" fmla="*/ 64531 w 8224234"/>
                <a:gd name="connsiteY27" fmla="*/ 1534056 h 2311533"/>
                <a:gd name="connsiteX28" fmla="*/ 9360 w 8224234"/>
                <a:gd name="connsiteY28" fmla="*/ 1409249 h 2311533"/>
                <a:gd name="connsiteX29" fmla="*/ 3052646 w 8224234"/>
                <a:gd name="connsiteY29" fmla="*/ 0 h 2311533"/>
                <a:gd name="connsiteX30" fmla="*/ 3058623 w 8224234"/>
                <a:gd name="connsiteY30" fmla="*/ 36849 h 2311533"/>
                <a:gd name="connsiteX31" fmla="*/ 63504 w 8224234"/>
                <a:gd name="connsiteY31" fmla="*/ 1393860 h 2311533"/>
                <a:gd name="connsiteX32" fmla="*/ 114061 w 8224234"/>
                <a:gd name="connsiteY32" fmla="*/ 1507386 h 2311533"/>
                <a:gd name="connsiteX33" fmla="*/ 2335291 w 8224234"/>
                <a:gd name="connsiteY33" fmla="*/ 1721699 h 2311533"/>
                <a:gd name="connsiteX34" fmla="*/ 2335898 w 8224234"/>
                <a:gd name="connsiteY34" fmla="*/ 1724044 h 2311533"/>
                <a:gd name="connsiteX35" fmla="*/ 2392401 w 8224234"/>
                <a:gd name="connsiteY35" fmla="*/ 1708402 h 2311533"/>
                <a:gd name="connsiteX36" fmla="*/ 3274494 w 8224234"/>
                <a:gd name="connsiteY36" fmla="*/ 1500247 h 2311533"/>
                <a:gd name="connsiteX37" fmla="*/ 4187365 w 8224234"/>
                <a:gd name="connsiteY37" fmla="*/ 1504402 h 2311533"/>
                <a:gd name="connsiteX38" fmla="*/ 4436707 w 8224234"/>
                <a:gd name="connsiteY38" fmla="*/ 1946292 h 2311533"/>
                <a:gd name="connsiteX39" fmla="*/ 4622329 w 8224234"/>
                <a:gd name="connsiteY39" fmla="*/ 2248273 h 2311533"/>
                <a:gd name="connsiteX40" fmla="*/ 5356042 w 8224234"/>
                <a:gd name="connsiteY40" fmla="*/ 1702491 h 2311533"/>
                <a:gd name="connsiteX41" fmla="*/ 5528735 w 8224234"/>
                <a:gd name="connsiteY41" fmla="*/ 1520101 h 2311533"/>
                <a:gd name="connsiteX42" fmla="*/ 5655254 w 8224234"/>
                <a:gd name="connsiteY42" fmla="*/ 1390813 h 2311533"/>
                <a:gd name="connsiteX43" fmla="*/ 6587518 w 8224234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  <a:gd name="connsiteX0" fmla="*/ 6596504 w 8233220"/>
                <a:gd name="connsiteY0" fmla="*/ 791467 h 2311533"/>
                <a:gd name="connsiteX1" fmla="*/ 6608971 w 8233220"/>
                <a:gd name="connsiteY1" fmla="*/ 791467 h 2311533"/>
                <a:gd name="connsiteX2" fmla="*/ 6947431 w 8233220"/>
                <a:gd name="connsiteY2" fmla="*/ 996482 h 2311533"/>
                <a:gd name="connsiteX3" fmla="*/ 7064714 w 8233220"/>
                <a:gd name="connsiteY3" fmla="*/ 1378807 h 2311533"/>
                <a:gd name="connsiteX4" fmla="*/ 7204623 w 8233220"/>
                <a:gd name="connsiteY4" fmla="*/ 1690947 h 2311533"/>
                <a:gd name="connsiteX5" fmla="*/ 8182137 w 8233220"/>
                <a:gd name="connsiteY5" fmla="*/ 1188106 h 2311533"/>
                <a:gd name="connsiteX6" fmla="*/ 8224619 w 8233220"/>
                <a:gd name="connsiteY6" fmla="*/ 1188568 h 2311533"/>
                <a:gd name="connsiteX7" fmla="*/ 8224157 w 8233220"/>
                <a:gd name="connsiteY7" fmla="*/ 1231049 h 2311533"/>
                <a:gd name="connsiteX8" fmla="*/ 7870921 w 8233220"/>
                <a:gd name="connsiteY8" fmla="*/ 1516407 h 2311533"/>
                <a:gd name="connsiteX9" fmla="*/ 7194465 w 8233220"/>
                <a:gd name="connsiteY9" fmla="*/ 1750512 h 2311533"/>
                <a:gd name="connsiteX10" fmla="*/ 7006073 w 8233220"/>
                <a:gd name="connsiteY10" fmla="*/ 1391274 h 2311533"/>
                <a:gd name="connsiteX11" fmla="*/ 6608048 w 8233220"/>
                <a:gd name="connsiteY11" fmla="*/ 851956 h 2311533"/>
                <a:gd name="connsiteX12" fmla="*/ 6596966 w 8233220"/>
                <a:gd name="connsiteY12" fmla="*/ 851956 h 2311533"/>
                <a:gd name="connsiteX13" fmla="*/ 5708105 w 8233220"/>
                <a:gd name="connsiteY13" fmla="*/ 1432370 h 2311533"/>
                <a:gd name="connsiteX14" fmla="*/ 5579740 w 8233220"/>
                <a:gd name="connsiteY14" fmla="*/ 1563967 h 2311533"/>
                <a:gd name="connsiteX15" fmla="*/ 5409818 w 8233220"/>
                <a:gd name="connsiteY15" fmla="*/ 1743124 h 2311533"/>
                <a:gd name="connsiteX16" fmla="*/ 5020566 w 8233220"/>
                <a:gd name="connsiteY16" fmla="*/ 2133761 h 2311533"/>
                <a:gd name="connsiteX17" fmla="*/ 4663175 w 8233220"/>
                <a:gd name="connsiteY17" fmla="*/ 2311533 h 2311533"/>
                <a:gd name="connsiteX18" fmla="*/ 4620233 w 8233220"/>
                <a:gd name="connsiteY18" fmla="*/ 2307377 h 2311533"/>
                <a:gd name="connsiteX19" fmla="*/ 4388437 w 8233220"/>
                <a:gd name="connsiteY19" fmla="*/ 1963839 h 2311533"/>
                <a:gd name="connsiteX20" fmla="*/ 4162644 w 8233220"/>
                <a:gd name="connsiteY20" fmla="*/ 1554270 h 2311533"/>
                <a:gd name="connsiteX21" fmla="*/ 3294561 w 8233220"/>
                <a:gd name="connsiteY21" fmla="*/ 1559350 h 2311533"/>
                <a:gd name="connsiteX22" fmla="*/ 2343828 w 8233220"/>
                <a:gd name="connsiteY22" fmla="*/ 1786528 h 2311533"/>
                <a:gd name="connsiteX23" fmla="*/ 2325491 w 8233220"/>
                <a:gd name="connsiteY23" fmla="*/ 1784300 h 2311533"/>
                <a:gd name="connsiteX24" fmla="*/ 2109232 w 8233220"/>
                <a:gd name="connsiteY24" fmla="*/ 1832398 h 2311533"/>
                <a:gd name="connsiteX25" fmla="*/ 1300337 w 8233220"/>
                <a:gd name="connsiteY25" fmla="*/ 1905531 h 2311533"/>
                <a:gd name="connsiteX26" fmla="*/ 992679 w 8233220"/>
                <a:gd name="connsiteY26" fmla="*/ 1894101 h 2311533"/>
                <a:gd name="connsiteX27" fmla="*/ 73517 w 8233220"/>
                <a:gd name="connsiteY27" fmla="*/ 1534056 h 2311533"/>
                <a:gd name="connsiteX28" fmla="*/ 18346 w 8233220"/>
                <a:gd name="connsiteY28" fmla="*/ 1409249 h 2311533"/>
                <a:gd name="connsiteX29" fmla="*/ 3061632 w 8233220"/>
                <a:gd name="connsiteY29" fmla="*/ 0 h 2311533"/>
                <a:gd name="connsiteX30" fmla="*/ 3067609 w 8233220"/>
                <a:gd name="connsiteY30" fmla="*/ 36849 h 2311533"/>
                <a:gd name="connsiteX31" fmla="*/ 72490 w 8233220"/>
                <a:gd name="connsiteY31" fmla="*/ 1393860 h 2311533"/>
                <a:gd name="connsiteX32" fmla="*/ 123047 w 8233220"/>
                <a:gd name="connsiteY32" fmla="*/ 1507386 h 2311533"/>
                <a:gd name="connsiteX33" fmla="*/ 2344277 w 8233220"/>
                <a:gd name="connsiteY33" fmla="*/ 1721699 h 2311533"/>
                <a:gd name="connsiteX34" fmla="*/ 2344884 w 8233220"/>
                <a:gd name="connsiteY34" fmla="*/ 1724044 h 2311533"/>
                <a:gd name="connsiteX35" fmla="*/ 2401387 w 8233220"/>
                <a:gd name="connsiteY35" fmla="*/ 1708402 h 2311533"/>
                <a:gd name="connsiteX36" fmla="*/ 3283480 w 8233220"/>
                <a:gd name="connsiteY36" fmla="*/ 1500247 h 2311533"/>
                <a:gd name="connsiteX37" fmla="*/ 4196351 w 8233220"/>
                <a:gd name="connsiteY37" fmla="*/ 1504402 h 2311533"/>
                <a:gd name="connsiteX38" fmla="*/ 4445693 w 8233220"/>
                <a:gd name="connsiteY38" fmla="*/ 1946292 h 2311533"/>
                <a:gd name="connsiteX39" fmla="*/ 4631315 w 8233220"/>
                <a:gd name="connsiteY39" fmla="*/ 2248273 h 2311533"/>
                <a:gd name="connsiteX40" fmla="*/ 5365028 w 8233220"/>
                <a:gd name="connsiteY40" fmla="*/ 1702491 h 2311533"/>
                <a:gd name="connsiteX41" fmla="*/ 5537721 w 8233220"/>
                <a:gd name="connsiteY41" fmla="*/ 1520101 h 2311533"/>
                <a:gd name="connsiteX42" fmla="*/ 5664240 w 8233220"/>
                <a:gd name="connsiteY42" fmla="*/ 1390813 h 2311533"/>
                <a:gd name="connsiteX43" fmla="*/ 6596504 w 8233220"/>
                <a:gd name="connsiteY43" fmla="*/ 791467 h 231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33220" h="2311533">
                  <a:moveTo>
                    <a:pt x="6596504" y="791467"/>
                  </a:moveTo>
                  <a:lnTo>
                    <a:pt x="6608971" y="791467"/>
                  </a:lnTo>
                  <a:cubicBezTo>
                    <a:pt x="6761347" y="795161"/>
                    <a:pt x="6871705" y="862114"/>
                    <a:pt x="6947431" y="996482"/>
                  </a:cubicBezTo>
                  <a:cubicBezTo>
                    <a:pt x="7010690" y="1109148"/>
                    <a:pt x="7039318" y="1252289"/>
                    <a:pt x="7064714" y="1378807"/>
                  </a:cubicBezTo>
                  <a:cubicBezTo>
                    <a:pt x="7096574" y="1538571"/>
                    <a:pt x="7124279" y="1677095"/>
                    <a:pt x="7204623" y="1690947"/>
                  </a:cubicBezTo>
                  <a:cubicBezTo>
                    <a:pt x="7592027" y="1757900"/>
                    <a:pt x="8176135" y="1193648"/>
                    <a:pt x="8182137" y="1188106"/>
                  </a:cubicBezTo>
                  <a:cubicBezTo>
                    <a:pt x="8194143" y="1176563"/>
                    <a:pt x="8213075" y="1176563"/>
                    <a:pt x="8224619" y="1188568"/>
                  </a:cubicBezTo>
                  <a:cubicBezTo>
                    <a:pt x="8236163" y="1200573"/>
                    <a:pt x="8236163" y="1219505"/>
                    <a:pt x="8224157" y="1231049"/>
                  </a:cubicBezTo>
                  <a:cubicBezTo>
                    <a:pt x="8222771" y="1232434"/>
                    <a:pt x="8070857" y="1379731"/>
                    <a:pt x="7870921" y="1516407"/>
                  </a:cubicBezTo>
                  <a:cubicBezTo>
                    <a:pt x="7598953" y="1702029"/>
                    <a:pt x="7371313" y="1780988"/>
                    <a:pt x="7194465" y="1750512"/>
                  </a:cubicBezTo>
                  <a:cubicBezTo>
                    <a:pt x="7073487" y="1729734"/>
                    <a:pt x="7042089" y="1572740"/>
                    <a:pt x="7006073" y="1391274"/>
                  </a:cubicBezTo>
                  <a:cubicBezTo>
                    <a:pt x="6956204" y="1141932"/>
                    <a:pt x="6899871" y="858882"/>
                    <a:pt x="6608048" y="851956"/>
                  </a:cubicBezTo>
                  <a:lnTo>
                    <a:pt x="6596966" y="851956"/>
                  </a:lnTo>
                  <a:cubicBezTo>
                    <a:pt x="6260353" y="851956"/>
                    <a:pt x="5928820" y="1201035"/>
                    <a:pt x="5708105" y="1432370"/>
                  </a:cubicBezTo>
                  <a:cubicBezTo>
                    <a:pt x="5659161" y="1483624"/>
                    <a:pt x="5617141" y="1527951"/>
                    <a:pt x="5579740" y="1563967"/>
                  </a:cubicBezTo>
                  <a:cubicBezTo>
                    <a:pt x="5533104" y="1608295"/>
                    <a:pt x="5476310" y="1671092"/>
                    <a:pt x="5409818" y="1743124"/>
                  </a:cubicBezTo>
                  <a:cubicBezTo>
                    <a:pt x="5297152" y="1866410"/>
                    <a:pt x="5156781" y="2019710"/>
                    <a:pt x="5020566" y="2133761"/>
                  </a:cubicBezTo>
                  <a:cubicBezTo>
                    <a:pt x="4877425" y="2252891"/>
                    <a:pt x="4760142" y="2311533"/>
                    <a:pt x="4663175" y="2311533"/>
                  </a:cubicBezTo>
                  <a:cubicBezTo>
                    <a:pt x="4648399" y="2311533"/>
                    <a:pt x="4634085" y="2310147"/>
                    <a:pt x="4620233" y="2307377"/>
                  </a:cubicBezTo>
                  <a:cubicBezTo>
                    <a:pt x="4484942" y="2280596"/>
                    <a:pt x="4438306" y="2126835"/>
                    <a:pt x="4388437" y="1963839"/>
                  </a:cubicBezTo>
                  <a:cubicBezTo>
                    <a:pt x="4342263" y="1812848"/>
                    <a:pt x="4290547" y="1642002"/>
                    <a:pt x="4162644" y="1554270"/>
                  </a:cubicBezTo>
                  <a:cubicBezTo>
                    <a:pt x="4082299" y="1498861"/>
                    <a:pt x="3866203" y="1454995"/>
                    <a:pt x="3294561" y="1559350"/>
                  </a:cubicBezTo>
                  <a:cubicBezTo>
                    <a:pt x="2907157" y="1629996"/>
                    <a:pt x="2512364" y="1739892"/>
                    <a:pt x="2343828" y="1786528"/>
                  </a:cubicBezTo>
                  <a:lnTo>
                    <a:pt x="2325491" y="1784300"/>
                  </a:lnTo>
                  <a:lnTo>
                    <a:pt x="2109232" y="1832398"/>
                  </a:lnTo>
                  <a:cubicBezTo>
                    <a:pt x="1851120" y="1880350"/>
                    <a:pt x="1570371" y="1905531"/>
                    <a:pt x="1300337" y="1905531"/>
                  </a:cubicBezTo>
                  <a:cubicBezTo>
                    <a:pt x="1195562" y="1905531"/>
                    <a:pt x="1092692" y="1901721"/>
                    <a:pt x="992679" y="1894101"/>
                  </a:cubicBezTo>
                  <a:cubicBezTo>
                    <a:pt x="708834" y="1871241"/>
                    <a:pt x="212582" y="1795041"/>
                    <a:pt x="73517" y="1534056"/>
                  </a:cubicBezTo>
                  <a:cubicBezTo>
                    <a:pt x="50895" y="1491194"/>
                    <a:pt x="32500" y="1449641"/>
                    <a:pt x="18346" y="1409249"/>
                  </a:cubicBezTo>
                  <a:cubicBezTo>
                    <a:pt x="-82841" y="1041767"/>
                    <a:pt x="143780" y="203852"/>
                    <a:pt x="3061632" y="0"/>
                  </a:cubicBezTo>
                  <a:lnTo>
                    <a:pt x="3067609" y="36849"/>
                  </a:lnTo>
                  <a:cubicBezTo>
                    <a:pt x="1323731" y="155109"/>
                    <a:pt x="-65902" y="600623"/>
                    <a:pt x="72490" y="1393860"/>
                  </a:cubicBezTo>
                  <a:cubicBezTo>
                    <a:pt x="85483" y="1430531"/>
                    <a:pt x="102330" y="1468334"/>
                    <a:pt x="123047" y="1507386"/>
                  </a:cubicBezTo>
                  <a:cubicBezTo>
                    <a:pt x="324024" y="1884576"/>
                    <a:pt x="1512745" y="1939821"/>
                    <a:pt x="2344277" y="1721699"/>
                  </a:cubicBezTo>
                  <a:lnTo>
                    <a:pt x="2344884" y="1724044"/>
                  </a:lnTo>
                  <a:lnTo>
                    <a:pt x="2401387" y="1708402"/>
                  </a:lnTo>
                  <a:cubicBezTo>
                    <a:pt x="2596078" y="1654837"/>
                    <a:pt x="2942077" y="1562870"/>
                    <a:pt x="3283480" y="1500247"/>
                  </a:cubicBezTo>
                  <a:cubicBezTo>
                    <a:pt x="3765542" y="1412515"/>
                    <a:pt x="4063829" y="1413900"/>
                    <a:pt x="4196351" y="1504402"/>
                  </a:cubicBezTo>
                  <a:cubicBezTo>
                    <a:pt x="4341339" y="1604139"/>
                    <a:pt x="4396748" y="1785605"/>
                    <a:pt x="4445693" y="1946292"/>
                  </a:cubicBezTo>
                  <a:cubicBezTo>
                    <a:pt x="4491868" y="2097744"/>
                    <a:pt x="4531578" y="2228418"/>
                    <a:pt x="4631315" y="2248273"/>
                  </a:cubicBezTo>
                  <a:cubicBezTo>
                    <a:pt x="4829403" y="2287522"/>
                    <a:pt x="5151702" y="1935210"/>
                    <a:pt x="5365028" y="1702491"/>
                  </a:cubicBezTo>
                  <a:cubicBezTo>
                    <a:pt x="5431982" y="1629073"/>
                    <a:pt x="5489700" y="1566276"/>
                    <a:pt x="5537721" y="1520101"/>
                  </a:cubicBezTo>
                  <a:cubicBezTo>
                    <a:pt x="5574200" y="1485470"/>
                    <a:pt x="5615757" y="1441605"/>
                    <a:pt x="5664240" y="1390813"/>
                  </a:cubicBezTo>
                  <a:cubicBezTo>
                    <a:pt x="5891419" y="1151628"/>
                    <a:pt x="6234034" y="791467"/>
                    <a:pt x="6596504" y="7914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4FBBC-E37D-4274-AA16-CE48478D125B}"/>
                </a:ext>
              </a:extLst>
            </p:cNvPr>
            <p:cNvSpPr/>
            <p:nvPr/>
          </p:nvSpPr>
          <p:spPr>
            <a:xfrm>
              <a:off x="48949" y="4587648"/>
              <a:ext cx="5166597" cy="955828"/>
            </a:xfrm>
            <a:custGeom>
              <a:avLst/>
              <a:gdLst>
                <a:gd name="connsiteX0" fmla="*/ 6429118 w 8066757"/>
                <a:gd name="connsiteY0" fmla="*/ 0 h 1492361"/>
                <a:gd name="connsiteX1" fmla="*/ 6436506 w 8066757"/>
                <a:gd name="connsiteY1" fmla="*/ 0 h 1492361"/>
                <a:gd name="connsiteX2" fmla="*/ 6746799 w 8066757"/>
                <a:gd name="connsiteY2" fmla="*/ 187930 h 1492361"/>
                <a:gd name="connsiteX3" fmla="*/ 6862235 w 8066757"/>
                <a:gd name="connsiteY3" fmla="*/ 556403 h 1492361"/>
                <a:gd name="connsiteX4" fmla="*/ 7031696 w 8066757"/>
                <a:gd name="connsiteY4" fmla="*/ 899942 h 1492361"/>
                <a:gd name="connsiteX5" fmla="*/ 8039686 w 8066757"/>
                <a:gd name="connsiteY5" fmla="*/ 376323 h 1492361"/>
                <a:gd name="connsiteX6" fmla="*/ 8062311 w 8066757"/>
                <a:gd name="connsiteY6" fmla="*/ 376784 h 1492361"/>
                <a:gd name="connsiteX7" fmla="*/ 8061849 w 8066757"/>
                <a:gd name="connsiteY7" fmla="*/ 399410 h 1492361"/>
                <a:gd name="connsiteX8" fmla="*/ 7701227 w 8066757"/>
                <a:gd name="connsiteY8" fmla="*/ 692157 h 1492361"/>
                <a:gd name="connsiteX9" fmla="*/ 7025693 w 8066757"/>
                <a:gd name="connsiteY9" fmla="*/ 931340 h 1492361"/>
                <a:gd name="connsiteX10" fmla="*/ 6830375 w 8066757"/>
                <a:gd name="connsiteY10" fmla="*/ 562406 h 1492361"/>
                <a:gd name="connsiteX11" fmla="*/ 6436044 w 8066757"/>
                <a:gd name="connsiteY11" fmla="*/ 31860 h 1492361"/>
                <a:gd name="connsiteX12" fmla="*/ 6429118 w 8066757"/>
                <a:gd name="connsiteY12" fmla="*/ 31860 h 1492361"/>
                <a:gd name="connsiteX13" fmla="*/ 5531023 w 8066757"/>
                <a:gd name="connsiteY13" fmla="*/ 615507 h 1492361"/>
                <a:gd name="connsiteX14" fmla="*/ 5402196 w 8066757"/>
                <a:gd name="connsiteY14" fmla="*/ 747566 h 1492361"/>
                <a:gd name="connsiteX15" fmla="*/ 5233659 w 8066757"/>
                <a:gd name="connsiteY15" fmla="*/ 924877 h 1492361"/>
                <a:gd name="connsiteX16" fmla="*/ 4491172 w 8066757"/>
                <a:gd name="connsiteY16" fmla="*/ 1492361 h 1492361"/>
                <a:gd name="connsiteX17" fmla="*/ 4450538 w 8066757"/>
                <a:gd name="connsiteY17" fmla="*/ 1488205 h 1492361"/>
                <a:gd name="connsiteX18" fmla="*/ 4212278 w 8066757"/>
                <a:gd name="connsiteY18" fmla="*/ 1137279 h 1492361"/>
                <a:gd name="connsiteX19" fmla="*/ 3986946 w 8066757"/>
                <a:gd name="connsiteY19" fmla="*/ 732328 h 1492361"/>
                <a:gd name="connsiteX20" fmla="*/ 3125329 w 8066757"/>
                <a:gd name="connsiteY20" fmla="*/ 736022 h 1492361"/>
                <a:gd name="connsiteX21" fmla="*/ 2179674 w 8066757"/>
                <a:gd name="connsiteY21" fmla="*/ 964586 h 1492361"/>
                <a:gd name="connsiteX22" fmla="*/ 2167669 w 8066757"/>
                <a:gd name="connsiteY22" fmla="*/ 967818 h 1492361"/>
                <a:gd name="connsiteX23" fmla="*/ 2162920 w 8066757"/>
                <a:gd name="connsiteY23" fmla="*/ 967219 h 1492361"/>
                <a:gd name="connsiteX24" fmla="*/ 1937103 w 8066757"/>
                <a:gd name="connsiteY24" fmla="*/ 1017532 h 1492361"/>
                <a:gd name="connsiteX25" fmla="*/ 1131288 w 8066757"/>
                <a:gd name="connsiteY25" fmla="*/ 1091470 h 1492361"/>
                <a:gd name="connsiteX26" fmla="*/ 824583 w 8066757"/>
                <a:gd name="connsiteY26" fmla="*/ 1080040 h 1492361"/>
                <a:gd name="connsiteX27" fmla="*/ 32698 w 8066757"/>
                <a:gd name="connsiteY27" fmla="*/ 856486 h 1492361"/>
                <a:gd name="connsiteX28" fmla="*/ 0 w 8066757"/>
                <a:gd name="connsiteY28" fmla="*/ 826785 h 1492361"/>
                <a:gd name="connsiteX29" fmla="*/ 826488 w 8066757"/>
                <a:gd name="connsiteY29" fmla="*/ 1051465 h 1492361"/>
                <a:gd name="connsiteX30" fmla="*/ 1856393 w 8066757"/>
                <a:gd name="connsiteY30" fmla="*/ 1002843 h 1492361"/>
                <a:gd name="connsiteX31" fmla="*/ 2155932 w 8066757"/>
                <a:gd name="connsiteY31" fmla="*/ 939216 h 1492361"/>
                <a:gd name="connsiteX32" fmla="*/ 2158895 w 8066757"/>
                <a:gd name="connsiteY32" fmla="*/ 936882 h 1492361"/>
                <a:gd name="connsiteX33" fmla="*/ 2170900 w 8066757"/>
                <a:gd name="connsiteY33" fmla="*/ 933649 h 1492361"/>
                <a:gd name="connsiteX34" fmla="*/ 3119788 w 8066757"/>
                <a:gd name="connsiteY34" fmla="*/ 704624 h 1492361"/>
                <a:gd name="connsiteX35" fmla="*/ 4005416 w 8066757"/>
                <a:gd name="connsiteY35" fmla="*/ 706009 h 1492361"/>
                <a:gd name="connsiteX36" fmla="*/ 4243215 w 8066757"/>
                <a:gd name="connsiteY36" fmla="*/ 1128044 h 1492361"/>
                <a:gd name="connsiteX37" fmla="*/ 4457003 w 8066757"/>
                <a:gd name="connsiteY37" fmla="*/ 1456807 h 1492361"/>
                <a:gd name="connsiteX38" fmla="*/ 4821782 w 8066757"/>
                <a:gd name="connsiteY38" fmla="*/ 1291964 h 1492361"/>
                <a:gd name="connsiteX39" fmla="*/ 5210110 w 8066757"/>
                <a:gd name="connsiteY39" fmla="*/ 903636 h 1492361"/>
                <a:gd name="connsiteX40" fmla="*/ 5380032 w 8066757"/>
                <a:gd name="connsiteY40" fmla="*/ 724940 h 1492361"/>
                <a:gd name="connsiteX41" fmla="*/ 5507935 w 8066757"/>
                <a:gd name="connsiteY41" fmla="*/ 593804 h 1492361"/>
                <a:gd name="connsiteX42" fmla="*/ 6429118 w 8066757"/>
                <a:gd name="connsiteY42" fmla="*/ 0 h 14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66757" h="1492361">
                  <a:moveTo>
                    <a:pt x="6429118" y="0"/>
                  </a:moveTo>
                  <a:cubicBezTo>
                    <a:pt x="6431426" y="0"/>
                    <a:pt x="6434197" y="0"/>
                    <a:pt x="6436506" y="0"/>
                  </a:cubicBezTo>
                  <a:cubicBezTo>
                    <a:pt x="6575030" y="1847"/>
                    <a:pt x="6676152" y="63259"/>
                    <a:pt x="6746799" y="187930"/>
                  </a:cubicBezTo>
                  <a:cubicBezTo>
                    <a:pt x="6806826" y="294132"/>
                    <a:pt x="6836377" y="433579"/>
                    <a:pt x="6862235" y="556403"/>
                  </a:cubicBezTo>
                  <a:cubicBezTo>
                    <a:pt x="6899175" y="731405"/>
                    <a:pt x="6931035" y="882396"/>
                    <a:pt x="7031696" y="899942"/>
                  </a:cubicBezTo>
                  <a:cubicBezTo>
                    <a:pt x="7425565" y="970127"/>
                    <a:pt x="8033683" y="382325"/>
                    <a:pt x="8039686" y="376323"/>
                  </a:cubicBezTo>
                  <a:cubicBezTo>
                    <a:pt x="8046151" y="370320"/>
                    <a:pt x="8056309" y="370320"/>
                    <a:pt x="8062311" y="376784"/>
                  </a:cubicBezTo>
                  <a:cubicBezTo>
                    <a:pt x="8068314" y="383249"/>
                    <a:pt x="8068314" y="393407"/>
                    <a:pt x="8061849" y="399410"/>
                  </a:cubicBezTo>
                  <a:cubicBezTo>
                    <a:pt x="8060465" y="400795"/>
                    <a:pt x="7904857" y="552248"/>
                    <a:pt x="7701227" y="692157"/>
                  </a:cubicBezTo>
                  <a:cubicBezTo>
                    <a:pt x="7426026" y="881934"/>
                    <a:pt x="7198848" y="962278"/>
                    <a:pt x="7025693" y="931340"/>
                  </a:cubicBezTo>
                  <a:cubicBezTo>
                    <a:pt x="6903330" y="909638"/>
                    <a:pt x="6869623" y="748489"/>
                    <a:pt x="6830375" y="562406"/>
                  </a:cubicBezTo>
                  <a:cubicBezTo>
                    <a:pt x="6778198" y="315372"/>
                    <a:pt x="6719556" y="35555"/>
                    <a:pt x="6436044" y="31860"/>
                  </a:cubicBezTo>
                  <a:cubicBezTo>
                    <a:pt x="6433735" y="31860"/>
                    <a:pt x="6431426" y="31860"/>
                    <a:pt x="6429118" y="31860"/>
                  </a:cubicBezTo>
                  <a:cubicBezTo>
                    <a:pt x="6085579" y="31860"/>
                    <a:pt x="5752199" y="382787"/>
                    <a:pt x="5531023" y="615507"/>
                  </a:cubicBezTo>
                  <a:cubicBezTo>
                    <a:pt x="5482078" y="667222"/>
                    <a:pt x="5439597" y="711550"/>
                    <a:pt x="5402196" y="747566"/>
                  </a:cubicBezTo>
                  <a:cubicBezTo>
                    <a:pt x="5356021" y="791432"/>
                    <a:pt x="5299226" y="853306"/>
                    <a:pt x="5233659" y="924877"/>
                  </a:cubicBezTo>
                  <a:cubicBezTo>
                    <a:pt x="5012021" y="1167293"/>
                    <a:pt x="4712809" y="1492361"/>
                    <a:pt x="4491172" y="1492361"/>
                  </a:cubicBezTo>
                  <a:cubicBezTo>
                    <a:pt x="4477319" y="1492361"/>
                    <a:pt x="4463467" y="1490976"/>
                    <a:pt x="4450538" y="1488205"/>
                  </a:cubicBezTo>
                  <a:cubicBezTo>
                    <a:pt x="4313861" y="1460501"/>
                    <a:pt x="4264455" y="1303507"/>
                    <a:pt x="4212278" y="1137279"/>
                  </a:cubicBezTo>
                  <a:cubicBezTo>
                    <a:pt x="4162871" y="980286"/>
                    <a:pt x="4112079" y="817751"/>
                    <a:pt x="3986946" y="732328"/>
                  </a:cubicBezTo>
                  <a:cubicBezTo>
                    <a:pt x="3867815" y="651061"/>
                    <a:pt x="3577839" y="652446"/>
                    <a:pt x="3125329" y="736022"/>
                  </a:cubicBezTo>
                  <a:cubicBezTo>
                    <a:pt x="2755470" y="804823"/>
                    <a:pt x="2366681" y="912871"/>
                    <a:pt x="2179674" y="964586"/>
                  </a:cubicBezTo>
                  <a:lnTo>
                    <a:pt x="2167669" y="967818"/>
                  </a:lnTo>
                  <a:lnTo>
                    <a:pt x="2162920" y="967219"/>
                  </a:lnTo>
                  <a:lnTo>
                    <a:pt x="1937103" y="1017532"/>
                  </a:lnTo>
                  <a:cubicBezTo>
                    <a:pt x="1679214" y="1065753"/>
                    <a:pt x="1399893" y="1091470"/>
                    <a:pt x="1131288" y="1091470"/>
                  </a:cubicBezTo>
                  <a:cubicBezTo>
                    <a:pt x="1026513" y="1091470"/>
                    <a:pt x="923643" y="1087660"/>
                    <a:pt x="824583" y="1080040"/>
                  </a:cubicBezTo>
                  <a:cubicBezTo>
                    <a:pt x="460966" y="1051465"/>
                    <a:pt x="188432" y="973598"/>
                    <a:pt x="32698" y="856486"/>
                  </a:cubicBezTo>
                  <a:lnTo>
                    <a:pt x="0" y="826785"/>
                  </a:lnTo>
                  <a:cubicBezTo>
                    <a:pt x="251503" y="1005647"/>
                    <a:pt x="542995" y="1021892"/>
                    <a:pt x="826488" y="1051465"/>
                  </a:cubicBezTo>
                  <a:cubicBezTo>
                    <a:pt x="1154386" y="1077183"/>
                    <a:pt x="1520860" y="1058966"/>
                    <a:pt x="1856393" y="1002843"/>
                  </a:cubicBezTo>
                  <a:lnTo>
                    <a:pt x="2155932" y="939216"/>
                  </a:lnTo>
                  <a:lnTo>
                    <a:pt x="2158895" y="936882"/>
                  </a:lnTo>
                  <a:lnTo>
                    <a:pt x="2170900" y="933649"/>
                  </a:lnTo>
                  <a:cubicBezTo>
                    <a:pt x="2358370" y="881473"/>
                    <a:pt x="2748082" y="773424"/>
                    <a:pt x="3119788" y="704624"/>
                  </a:cubicBezTo>
                  <a:cubicBezTo>
                    <a:pt x="3581072" y="619201"/>
                    <a:pt x="3878897" y="620124"/>
                    <a:pt x="4005416" y="706009"/>
                  </a:cubicBezTo>
                  <a:cubicBezTo>
                    <a:pt x="4139784" y="797434"/>
                    <a:pt x="4194732" y="972898"/>
                    <a:pt x="4243215" y="1128044"/>
                  </a:cubicBezTo>
                  <a:cubicBezTo>
                    <a:pt x="4294468" y="1291964"/>
                    <a:pt x="4338796" y="1433258"/>
                    <a:pt x="4457003" y="1456807"/>
                  </a:cubicBezTo>
                  <a:cubicBezTo>
                    <a:pt x="4547505" y="1474815"/>
                    <a:pt x="4666635" y="1421253"/>
                    <a:pt x="4821782" y="1291964"/>
                  </a:cubicBezTo>
                  <a:cubicBezTo>
                    <a:pt x="4957073" y="1179297"/>
                    <a:pt x="5097444" y="1026460"/>
                    <a:pt x="5210110" y="903636"/>
                  </a:cubicBezTo>
                  <a:cubicBezTo>
                    <a:pt x="5276140" y="832065"/>
                    <a:pt x="5332934" y="769730"/>
                    <a:pt x="5380032" y="724940"/>
                  </a:cubicBezTo>
                  <a:cubicBezTo>
                    <a:pt x="5416971" y="689848"/>
                    <a:pt x="5458991" y="645520"/>
                    <a:pt x="5507935" y="593804"/>
                  </a:cubicBezTo>
                  <a:cubicBezTo>
                    <a:pt x="5732806" y="356930"/>
                    <a:pt x="6071727" y="0"/>
                    <a:pt x="6429118" y="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DE416727-0665-82B4-94D8-21182C9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53" y="1687296"/>
            <a:ext cx="2785066" cy="27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500" dirty="0"/>
              <a:t>Fitur-Fitur Sistem </a:t>
            </a:r>
            <a:r>
              <a:rPr lang="en-US" sz="4500" dirty="0" err="1"/>
              <a:t>Administrasi</a:t>
            </a:r>
            <a:r>
              <a:rPr lang="en-US" sz="4500" dirty="0"/>
              <a:t> E-Commerce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EED20-F36D-435C-9724-0758E4B7EC4E}"/>
              </a:ext>
            </a:extLst>
          </p:cNvPr>
          <p:cNvGrpSpPr/>
          <p:nvPr/>
        </p:nvGrpSpPr>
        <p:grpSpPr>
          <a:xfrm>
            <a:off x="2119704" y="1841465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B4C4CCF-7210-4D34-8020-C4CD21F464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BFAB5A62-606D-4BF3-B79E-AEF9CE60537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84154-4604-4367-93D3-7E056B53E5FB}"/>
              </a:ext>
            </a:extLst>
          </p:cNvPr>
          <p:cNvGrpSpPr/>
          <p:nvPr/>
        </p:nvGrpSpPr>
        <p:grpSpPr>
          <a:xfrm>
            <a:off x="2622155" y="1860531"/>
            <a:ext cx="3503577" cy="1299221"/>
            <a:chOff x="1901153" y="1484673"/>
            <a:chExt cx="2657726" cy="12992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1C1C20-F7BA-4DAE-A5D3-D21E00ECCBF3}"/>
                </a:ext>
              </a:extLst>
            </p:cNvPr>
            <p:cNvSpPr txBox="1"/>
            <p:nvPr/>
          </p:nvSpPr>
          <p:spPr>
            <a:xfrm>
              <a:off x="1901153" y="1691287"/>
              <a:ext cx="265772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fitur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users,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fitur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admin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penambahan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admin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baru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selain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admin juga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memperbarui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menghapus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user yang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aktif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7AC39F-77C0-4115-A62F-3C50A9933AF1}"/>
                </a:ext>
              </a:extLst>
            </p:cNvPr>
            <p:cNvSpPr txBox="1"/>
            <p:nvPr/>
          </p:nvSpPr>
          <p:spPr>
            <a:xfrm>
              <a:off x="1901153" y="1484673"/>
              <a:ext cx="2138114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960D13-5122-4AE5-BDDA-106D8FA1B5C3}"/>
              </a:ext>
            </a:extLst>
          </p:cNvPr>
          <p:cNvGrpSpPr/>
          <p:nvPr/>
        </p:nvGrpSpPr>
        <p:grpSpPr>
          <a:xfrm>
            <a:off x="1919831" y="2096746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4E62FC-0FB2-45AA-9EFD-4CEC1970F9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31824D-431E-4662-9B0F-F26938FEC5B7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83A7F1-46B0-4CF7-9375-6A6B5C0671C9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FD4C6-5AE2-4079-9B27-477D77398A6B}"/>
              </a:ext>
            </a:extLst>
          </p:cNvPr>
          <p:cNvGrpSpPr/>
          <p:nvPr/>
        </p:nvGrpSpPr>
        <p:grpSpPr>
          <a:xfrm>
            <a:off x="1170132" y="3914063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1015AC2-093C-415E-84ED-88917D1C9BA5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00C57D5E-5CF0-4ACF-AC2C-58E84EFB96B7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C89D7B-2206-455E-934D-EE23727C3207}"/>
              </a:ext>
            </a:extLst>
          </p:cNvPr>
          <p:cNvGrpSpPr/>
          <p:nvPr/>
        </p:nvGrpSpPr>
        <p:grpSpPr>
          <a:xfrm>
            <a:off x="1982008" y="4056191"/>
            <a:ext cx="2818592" cy="1182537"/>
            <a:chOff x="2135876" y="1607735"/>
            <a:chExt cx="2138114" cy="11825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2E9F92-1F3F-4FE8-BD2A-A45462D0287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bagian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dashboard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dimana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admin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mengetahui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dan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54856-A9FD-42F9-8A94-F158893BB658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Dashboard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32C642-8915-4021-9E12-F9B1AB29A3D4}"/>
              </a:ext>
            </a:extLst>
          </p:cNvPr>
          <p:cNvGrpSpPr/>
          <p:nvPr/>
        </p:nvGrpSpPr>
        <p:grpSpPr>
          <a:xfrm>
            <a:off x="970259" y="4169344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DD5E66-C3E3-4173-9C91-79CBD9D89B21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8E2E5F-97E0-4690-9EBF-CE0EF2D6E62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14289D-D50D-4893-9AE1-C6E39914CA90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E1025-C9F1-4108-A6F4-0DDDE150131C}"/>
              </a:ext>
            </a:extLst>
          </p:cNvPr>
          <p:cNvGrpSpPr/>
          <p:nvPr/>
        </p:nvGrpSpPr>
        <p:grpSpPr>
          <a:xfrm>
            <a:off x="7012865" y="2476553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253BEE6-6A81-43FC-87FC-F344A3D01867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E352DCA2-53B3-4ACA-9413-67DFE597BD8C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ED567B-C375-400F-B908-24038BF2E6B7}"/>
              </a:ext>
            </a:extLst>
          </p:cNvPr>
          <p:cNvGrpSpPr/>
          <p:nvPr/>
        </p:nvGrpSpPr>
        <p:grpSpPr>
          <a:xfrm>
            <a:off x="7587070" y="2490429"/>
            <a:ext cx="3277372" cy="1334012"/>
            <a:chOff x="1955585" y="1479483"/>
            <a:chExt cx="2486133" cy="13340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A80121-B84A-4AB2-94B4-2825D54863E1}"/>
                </a:ext>
              </a:extLst>
            </p:cNvPr>
            <p:cNvSpPr txBox="1"/>
            <p:nvPr/>
          </p:nvSpPr>
          <p:spPr>
            <a:xfrm>
              <a:off x="1955585" y="1720888"/>
              <a:ext cx="2486133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login dan register,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tetapi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register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disini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nanti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masuknya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berbeda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admin.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4FD59B-7DC9-4C24-BB6C-A00432C2327C}"/>
                </a:ext>
              </a:extLst>
            </p:cNvPr>
            <p:cNvSpPr txBox="1"/>
            <p:nvPr/>
          </p:nvSpPr>
          <p:spPr>
            <a:xfrm>
              <a:off x="1970656" y="1479483"/>
              <a:ext cx="2138114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 dan Register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7D1A33-06A4-4394-9D2F-ECAF18BF070A}"/>
              </a:ext>
            </a:extLst>
          </p:cNvPr>
          <p:cNvGrpSpPr/>
          <p:nvPr/>
        </p:nvGrpSpPr>
        <p:grpSpPr>
          <a:xfrm>
            <a:off x="6812992" y="2731834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D500A1-D886-4F9A-92F1-398D5590D45E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6DCCA9-EB99-416D-8B25-7571B5494B0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B2C513-D2C6-47EB-AF6B-ABDDF086C415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674F90-88EE-49A4-8A8B-742395CB2561}"/>
              </a:ext>
            </a:extLst>
          </p:cNvPr>
          <p:cNvGrpSpPr/>
          <p:nvPr/>
        </p:nvGrpSpPr>
        <p:grpSpPr>
          <a:xfrm>
            <a:off x="6063293" y="4382097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6E0F375B-5AE6-4FA0-AC6D-97A1F24F09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CC6FC561-3280-46A7-84DB-1C86A47E4B2D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2FDDA9-C649-45D5-AC7C-B80E72664F0D}"/>
              </a:ext>
            </a:extLst>
          </p:cNvPr>
          <p:cNvGrpSpPr/>
          <p:nvPr/>
        </p:nvGrpSpPr>
        <p:grpSpPr>
          <a:xfrm>
            <a:off x="6858336" y="4437362"/>
            <a:ext cx="2976754" cy="1318437"/>
            <a:chOff x="2123107" y="1520872"/>
            <a:chExt cx="2258092" cy="131843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9D1AD8-30AA-44D8-86F9-A3598A61A1EC}"/>
                </a:ext>
              </a:extLst>
            </p:cNvPr>
            <p:cNvSpPr txBox="1"/>
            <p:nvPr/>
          </p:nvSpPr>
          <p:spPr>
            <a:xfrm>
              <a:off x="2123107" y="1746702"/>
              <a:ext cx="225809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tersedia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selain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menu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admin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menambah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memperbarui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menghapus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4E60EC-E876-4001-A82A-822850E64A1F}"/>
                </a:ext>
              </a:extLst>
            </p:cNvPr>
            <p:cNvSpPr txBox="1"/>
            <p:nvPr/>
          </p:nvSpPr>
          <p:spPr>
            <a:xfrm>
              <a:off x="2135876" y="1520872"/>
              <a:ext cx="2138114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80C8C5-98F4-4A8F-AB7F-0184F40C274D}"/>
              </a:ext>
            </a:extLst>
          </p:cNvPr>
          <p:cNvGrpSpPr/>
          <p:nvPr/>
        </p:nvGrpSpPr>
        <p:grpSpPr>
          <a:xfrm>
            <a:off x="5863420" y="4637378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55D933-EAF6-4DAD-8BE1-A1CAC3DB904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E2D0009-2E9B-4BE4-848A-F2C38C9CE900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0C8502-42FC-4898-973E-3E22434C3403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 dan Packages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7C0C9D-AE01-4597-B799-54EBA6AFE235}"/>
              </a:ext>
            </a:extLst>
          </p:cNvPr>
          <p:cNvSpPr txBox="1"/>
          <p:nvPr/>
        </p:nvSpPr>
        <p:spPr>
          <a:xfrm>
            <a:off x="7617674" y="2375263"/>
            <a:ext cx="3659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Menyederhanakan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diskalakan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menyediakan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serangkaian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middleware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menangani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permintaan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HTTP dan routing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607723" y="2074192"/>
            <a:ext cx="33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Express.js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106120" y="2367656"/>
            <a:ext cx="4885603" cy="28627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1253047" y="3161284"/>
            <a:ext cx="338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Perpustakaan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ORM (Object-Relational Mapping) Node.js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berinteraksi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relasional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MySQL.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1253047" y="2822729"/>
            <a:ext cx="33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Sequelize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109911" y="3109280"/>
            <a:ext cx="4900456" cy="52003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7CE57D-9A8B-4AE9-9701-EBE1282C7E82}"/>
              </a:ext>
            </a:extLst>
          </p:cNvPr>
          <p:cNvSpPr txBox="1"/>
          <p:nvPr/>
        </p:nvSpPr>
        <p:spPr>
          <a:xfrm>
            <a:off x="7617675" y="3956790"/>
            <a:ext cx="338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penghashan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sandi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penghashan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sandi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48449-E6BE-4690-BE50-706816E584D0}"/>
              </a:ext>
            </a:extLst>
          </p:cNvPr>
          <p:cNvSpPr txBox="1"/>
          <p:nvPr/>
        </p:nvSpPr>
        <p:spPr>
          <a:xfrm>
            <a:off x="7607723" y="3660415"/>
            <a:ext cx="33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Argon2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86533-3ABA-4D0B-9735-23BD244F2579}"/>
              </a:ext>
            </a:extLst>
          </p:cNvPr>
          <p:cNvCxnSpPr>
            <a:cxnSpLocks/>
          </p:cNvCxnSpPr>
          <p:nvPr/>
        </p:nvCxnSpPr>
        <p:spPr>
          <a:xfrm>
            <a:off x="6113541" y="3940592"/>
            <a:ext cx="5011953" cy="42211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45FC3C-AFF6-43E0-A1EC-E8AC444D4610}"/>
              </a:ext>
            </a:extLst>
          </p:cNvPr>
          <p:cNvSpPr txBox="1"/>
          <p:nvPr/>
        </p:nvSpPr>
        <p:spPr>
          <a:xfrm>
            <a:off x="1253047" y="4634246"/>
            <a:ext cx="338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diterapkan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peramban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mengontrol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mana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permintaan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server web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1253047" y="4295692"/>
            <a:ext cx="33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 flipV="1">
            <a:off x="1092370" y="4586708"/>
            <a:ext cx="5003630" cy="6953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8973B5A-B152-4314-A825-0352278B3E88}"/>
              </a:ext>
            </a:extLst>
          </p:cNvPr>
          <p:cNvSpPr txBox="1"/>
          <p:nvPr/>
        </p:nvSpPr>
        <p:spPr>
          <a:xfrm>
            <a:off x="7617675" y="5354658"/>
            <a:ext cx="3659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lingkungan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.env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Node.js.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pengaturan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konfigurasi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string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koneksi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kunci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30519-7E6A-4BA8-A410-C840DDAEA0D3}"/>
              </a:ext>
            </a:extLst>
          </p:cNvPr>
          <p:cNvSpPr txBox="1"/>
          <p:nvPr/>
        </p:nvSpPr>
        <p:spPr>
          <a:xfrm>
            <a:off x="7607723" y="5098678"/>
            <a:ext cx="33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Dotenv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B6DB1-A688-4BFC-8C1A-67CA0A2CFC9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106120" y="5349664"/>
            <a:ext cx="5019374" cy="26876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 dan Packages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7CC23A4F-B26D-468B-9D49-53627DAE52D8}"/>
              </a:ext>
            </a:extLst>
          </p:cNvPr>
          <p:cNvSpPr/>
          <p:nvPr/>
        </p:nvSpPr>
        <p:spPr>
          <a:xfrm>
            <a:off x="8953602" y="4011821"/>
            <a:ext cx="2476193" cy="1851704"/>
          </a:xfrm>
          <a:prstGeom prst="rightArrow">
            <a:avLst/>
          </a:prstGeom>
          <a:solidFill>
            <a:schemeClr val="accent1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25036B25-F490-4576-A76C-F4A89D71B6F7}"/>
              </a:ext>
            </a:extLst>
          </p:cNvPr>
          <p:cNvSpPr/>
          <p:nvPr/>
        </p:nvSpPr>
        <p:spPr>
          <a:xfrm>
            <a:off x="6962726" y="3377669"/>
            <a:ext cx="2476193" cy="1851704"/>
          </a:xfrm>
          <a:prstGeom prst="rightArrow">
            <a:avLst/>
          </a:prstGeom>
          <a:solidFill>
            <a:schemeClr val="accent2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37D1B569-8A1F-4273-970B-3053C8E4C484}"/>
              </a:ext>
            </a:extLst>
          </p:cNvPr>
          <p:cNvSpPr/>
          <p:nvPr/>
        </p:nvSpPr>
        <p:spPr>
          <a:xfrm>
            <a:off x="4971850" y="2743516"/>
            <a:ext cx="2476193" cy="1851704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70AA611D-089C-4D5E-A825-A0C272E8C089}"/>
              </a:ext>
            </a:extLst>
          </p:cNvPr>
          <p:cNvSpPr/>
          <p:nvPr/>
        </p:nvSpPr>
        <p:spPr>
          <a:xfrm>
            <a:off x="2980975" y="2109363"/>
            <a:ext cx="2476193" cy="1851704"/>
          </a:xfrm>
          <a:prstGeom prst="rightArrow">
            <a:avLst/>
          </a:prstGeom>
          <a:solidFill>
            <a:schemeClr val="accent4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3577120D-7412-42B9-B509-3769E001460B}"/>
              </a:ext>
            </a:extLst>
          </p:cNvPr>
          <p:cNvSpPr/>
          <p:nvPr/>
        </p:nvSpPr>
        <p:spPr>
          <a:xfrm>
            <a:off x="990100" y="1475210"/>
            <a:ext cx="2476193" cy="1851704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isometricTopUp"/>
            <a:lightRig rig="balanced" dir="t"/>
          </a:scene3d>
          <a:sp3d extrusionH="45720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70DEA-206C-4E99-B58A-397B6D19BA1D}"/>
              </a:ext>
            </a:extLst>
          </p:cNvPr>
          <p:cNvSpPr txBox="1"/>
          <p:nvPr/>
        </p:nvSpPr>
        <p:spPr>
          <a:xfrm rot="19690747">
            <a:off x="9311865" y="4633481"/>
            <a:ext cx="1418136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Testing Libraries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16B80-AC98-4331-B5A4-FF0868599980}"/>
              </a:ext>
            </a:extLst>
          </p:cNvPr>
          <p:cNvSpPr txBox="1"/>
          <p:nvPr/>
        </p:nvSpPr>
        <p:spPr>
          <a:xfrm rot="19690747">
            <a:off x="7309266" y="3941060"/>
            <a:ext cx="1660715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React Router Dom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D480-3D36-4527-952C-1D697E20C5D4}"/>
              </a:ext>
            </a:extLst>
          </p:cNvPr>
          <p:cNvSpPr txBox="1"/>
          <p:nvPr/>
        </p:nvSpPr>
        <p:spPr>
          <a:xfrm rot="19690747">
            <a:off x="5343129" y="3530430"/>
            <a:ext cx="1418136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Axios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6870C-683A-45DD-8122-AFC7249F48C0}"/>
              </a:ext>
            </a:extLst>
          </p:cNvPr>
          <p:cNvSpPr txBox="1"/>
          <p:nvPr/>
        </p:nvSpPr>
        <p:spPr>
          <a:xfrm rot="19690747">
            <a:off x="3358762" y="2748073"/>
            <a:ext cx="1418136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BootStrap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&amp;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Bulma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D36CE-334F-4973-9F1B-76C119DCB0DD}"/>
              </a:ext>
            </a:extLst>
          </p:cNvPr>
          <p:cNvSpPr txBox="1"/>
          <p:nvPr/>
        </p:nvSpPr>
        <p:spPr>
          <a:xfrm rot="19690747">
            <a:off x="1374395" y="2119604"/>
            <a:ext cx="1418136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React &amp; Redux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DCF1A-FA22-484B-AF23-1E36C97A4F00}"/>
              </a:ext>
            </a:extLst>
          </p:cNvPr>
          <p:cNvSpPr txBox="1"/>
          <p:nvPr/>
        </p:nvSpPr>
        <p:spPr>
          <a:xfrm>
            <a:off x="4856948" y="4987424"/>
            <a:ext cx="1884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Axios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library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request HTTP </a:t>
            </a:r>
            <a:r>
              <a:rPr lang="en-US" sz="1200" dirty="0" err="1"/>
              <a:t>ke</a:t>
            </a:r>
            <a:r>
              <a:rPr lang="en-US" sz="1200" dirty="0"/>
              <a:t> API. </a:t>
            </a:r>
            <a:r>
              <a:rPr lang="en-US" sz="1200" dirty="0" err="1"/>
              <a:t>Axios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request </a:t>
            </a:r>
            <a:r>
              <a:rPr lang="en-US" sz="1200" dirty="0" err="1"/>
              <a:t>ke</a:t>
            </a:r>
            <a:r>
              <a:rPr lang="en-US" sz="1200" dirty="0"/>
              <a:t> API backend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mengambil</a:t>
            </a:r>
            <a:r>
              <a:rPr lang="en-US" sz="1200" dirty="0"/>
              <a:t> data </a:t>
            </a:r>
            <a:r>
              <a:rPr lang="en-US" sz="1200" dirty="0" err="1"/>
              <a:t>produk</a:t>
            </a:r>
            <a:r>
              <a:rPr lang="en-US" sz="1200" dirty="0"/>
              <a:t> dan </a:t>
            </a:r>
            <a:r>
              <a:rPr lang="en-US" sz="1200" dirty="0" err="1"/>
              <a:t>pengguna</a:t>
            </a:r>
            <a:r>
              <a:rPr lang="en-US" sz="1200" dirty="0"/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AE0E7-80F5-4232-9C3E-2BFEA9998B5E}"/>
              </a:ext>
            </a:extLst>
          </p:cNvPr>
          <p:cNvSpPr txBox="1"/>
          <p:nvPr/>
        </p:nvSpPr>
        <p:spPr>
          <a:xfrm>
            <a:off x="7669387" y="2293664"/>
            <a:ext cx="2090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react-router-</a:t>
            </a:r>
            <a:r>
              <a:rPr lang="en-US" sz="1200" dirty="0" err="1"/>
              <a:t>dom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library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routing (</a:t>
            </a:r>
            <a:r>
              <a:rPr lang="en-US" sz="1200" dirty="0" err="1"/>
              <a:t>navigasi</a:t>
            </a:r>
            <a:r>
              <a:rPr lang="en-US" sz="1200" dirty="0"/>
              <a:t>)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React. react-router-</a:t>
            </a:r>
            <a:r>
              <a:rPr lang="en-US" sz="1200" dirty="0" err="1"/>
              <a:t>dom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mengontrol</a:t>
            </a:r>
            <a:r>
              <a:rPr lang="en-US" sz="1200" dirty="0"/>
              <a:t> </a:t>
            </a:r>
            <a:r>
              <a:rPr lang="en-US" sz="1200" dirty="0" err="1"/>
              <a:t>navigasi</a:t>
            </a:r>
            <a:r>
              <a:rPr lang="en-US" sz="1200" dirty="0"/>
              <a:t> </a:t>
            </a: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EB9D2-A6B8-40D7-87D0-E900DBF0C2E7}"/>
              </a:ext>
            </a:extLst>
          </p:cNvPr>
          <p:cNvSpPr txBox="1"/>
          <p:nvPr/>
        </p:nvSpPr>
        <p:spPr>
          <a:xfrm>
            <a:off x="9852624" y="3130320"/>
            <a:ext cx="2090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libraries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unit dan </a:t>
            </a:r>
            <a:r>
              <a:rPr lang="en-US" sz="1200" dirty="0" err="1"/>
              <a:t>integrasi</a:t>
            </a:r>
            <a:r>
              <a:rPr lang="en-US" sz="1200" dirty="0"/>
              <a:t>. Testing libraries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/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6CDE5-07E2-4593-8B3F-719806C8652D}"/>
              </a:ext>
            </a:extLst>
          </p:cNvPr>
          <p:cNvSpPr txBox="1"/>
          <p:nvPr/>
        </p:nvSpPr>
        <p:spPr>
          <a:xfrm>
            <a:off x="337793" y="3806100"/>
            <a:ext cx="2275246" cy="175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React </a:t>
            </a:r>
            <a:r>
              <a:rPr lang="en-US" sz="1200" dirty="0" err="1"/>
              <a:t>adalah</a:t>
            </a:r>
            <a:r>
              <a:rPr lang="en-US" sz="1200" dirty="0"/>
              <a:t> library JavaScript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membangun</a:t>
            </a:r>
            <a:r>
              <a:rPr lang="en-US" sz="1200" dirty="0"/>
              <a:t> user interface (UI) </a:t>
            </a:r>
            <a:r>
              <a:rPr lang="en-US" sz="1200" dirty="0" err="1"/>
              <a:t>berbasis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. . Redux </a:t>
            </a:r>
            <a:r>
              <a:rPr lang="en-US" sz="1200" dirty="0" err="1"/>
              <a:t>adalah</a:t>
            </a:r>
            <a:r>
              <a:rPr lang="en-US" sz="1200" dirty="0"/>
              <a:t> library state management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state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global dan </a:t>
            </a:r>
            <a:r>
              <a:rPr lang="en-US" sz="1200" dirty="0" err="1"/>
              <a:t>terpusat</a:t>
            </a:r>
            <a:r>
              <a:rPr lang="en-US" sz="1200" dirty="0"/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6B980-4723-4ABD-8C22-E8B40F4E3E36}"/>
              </a:ext>
            </a:extLst>
          </p:cNvPr>
          <p:cNvSpPr txBox="1"/>
          <p:nvPr/>
        </p:nvSpPr>
        <p:spPr>
          <a:xfrm>
            <a:off x="2813053" y="4372521"/>
            <a:ext cx="18844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Bootstrap </a:t>
            </a:r>
            <a:r>
              <a:rPr lang="en-US" sz="1200" dirty="0" err="1"/>
              <a:t>adalah</a:t>
            </a:r>
            <a:r>
              <a:rPr lang="en-US" sz="1200" dirty="0"/>
              <a:t> framework CSS </a:t>
            </a:r>
            <a:r>
              <a:rPr lang="en-US" sz="1200" dirty="0" err="1"/>
              <a:t>populer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membangun</a:t>
            </a:r>
            <a:r>
              <a:rPr lang="en-US" sz="1200" dirty="0"/>
              <a:t> UI yang </a:t>
            </a:r>
            <a:r>
              <a:rPr lang="en-US" sz="1200" dirty="0" err="1"/>
              <a:t>responsif</a:t>
            </a:r>
            <a:r>
              <a:rPr lang="en-US" sz="1200" dirty="0"/>
              <a:t> dan mobile-first. </a:t>
            </a:r>
            <a:r>
              <a:rPr lang="en-US" sz="1200" dirty="0" err="1"/>
              <a:t>Bulma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framework CSS modern yang </a:t>
            </a:r>
            <a:r>
              <a:rPr lang="en-US" sz="1200" dirty="0" err="1"/>
              <a:t>berfokus</a:t>
            </a:r>
            <a:r>
              <a:rPr lang="en-US" sz="1200" dirty="0"/>
              <a:t> pada </a:t>
            </a:r>
            <a:r>
              <a:rPr lang="en-US" sz="1200" dirty="0" err="1"/>
              <a:t>modularitas</a:t>
            </a:r>
            <a:r>
              <a:rPr lang="en-US" sz="1200" dirty="0"/>
              <a:t> dan </a:t>
            </a:r>
            <a:r>
              <a:rPr lang="en-US" sz="1200" dirty="0" err="1"/>
              <a:t>kemudahan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D3AECC-94E2-4574-B1F8-56D0C949740F}"/>
              </a:ext>
            </a:extLst>
          </p:cNvPr>
          <p:cNvSpPr txBox="1"/>
          <p:nvPr/>
        </p:nvSpPr>
        <p:spPr>
          <a:xfrm>
            <a:off x="6096000" y="1321862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Demo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Aplikasi</a:t>
            </a:r>
            <a:endParaRPr lang="ko-KR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F6324-14B2-65EA-3D26-C615DAED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37"/>
            <a:ext cx="12192000" cy="640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A35DD-C6B5-CACD-37EB-7EF88C021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09"/>
            <a:ext cx="12192000" cy="6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64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686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Google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DWI ALDI</cp:lastModifiedBy>
  <cp:revision>67</cp:revision>
  <dcterms:created xsi:type="dcterms:W3CDTF">2020-01-20T05:08:25Z</dcterms:created>
  <dcterms:modified xsi:type="dcterms:W3CDTF">2024-01-19T05:59:27Z</dcterms:modified>
</cp:coreProperties>
</file>