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99" r:id="rId5"/>
    <p:sldId id="284" r:id="rId6"/>
    <p:sldId id="291" r:id="rId7"/>
    <p:sldId id="303" r:id="rId8"/>
    <p:sldId id="301" r:id="rId9"/>
    <p:sldId id="300" r:id="rId10"/>
    <p:sldId id="298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280" autoAdjust="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D79E83-0BAA-4356-BA8F-2B59E7BD183A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DBBBB6F0-DD50-4B76-92D8-8108DEB50A80}">
      <dgm:prSet phldrT="[Text]"/>
      <dgm:spPr/>
      <dgm:t>
        <a:bodyPr/>
        <a:lstStyle/>
        <a:p>
          <a:r>
            <a:rPr lang="id-ID" b="1" dirty="0" smtClean="0"/>
            <a:t>Bimbingan Pra-KRS</a:t>
          </a:r>
          <a:endParaRPr lang="id-ID" b="1" dirty="0"/>
        </a:p>
      </dgm:t>
    </dgm:pt>
    <dgm:pt modelId="{07A4861A-FCCF-417F-AB9E-E3181F346047}" type="parTrans" cxnId="{CBD3788A-8FBA-4798-8828-0CA31B414E41}">
      <dgm:prSet/>
      <dgm:spPr/>
      <dgm:t>
        <a:bodyPr/>
        <a:lstStyle/>
        <a:p>
          <a:endParaRPr lang="id-ID"/>
        </a:p>
      </dgm:t>
    </dgm:pt>
    <dgm:pt modelId="{E76E709F-EB3F-4DC4-A53C-8AFE5FCC7EAF}" type="sibTrans" cxnId="{CBD3788A-8FBA-4798-8828-0CA31B414E41}">
      <dgm:prSet/>
      <dgm:spPr/>
      <dgm:t>
        <a:bodyPr/>
        <a:lstStyle/>
        <a:p>
          <a:endParaRPr lang="id-ID"/>
        </a:p>
      </dgm:t>
    </dgm:pt>
    <dgm:pt modelId="{AD28D92E-F4C4-4FBA-887F-45514AF4D10A}">
      <dgm:prSet phldrT="[Text]"/>
      <dgm:spPr/>
      <dgm:t>
        <a:bodyPr/>
        <a:lstStyle/>
        <a:p>
          <a:r>
            <a:rPr lang="id-ID" dirty="0" smtClean="0"/>
            <a:t>Mahasiswa melakukan bimbingan Pra-KRS dengan Dosen Pembimbing Akademik (PA)</a:t>
          </a:r>
          <a:endParaRPr lang="id-ID" dirty="0"/>
        </a:p>
      </dgm:t>
    </dgm:pt>
    <dgm:pt modelId="{1074ADE2-503D-4D2D-B800-9540AFF7E081}" type="parTrans" cxnId="{A9EC4788-24EE-416B-9C34-B58F76146ED0}">
      <dgm:prSet/>
      <dgm:spPr/>
      <dgm:t>
        <a:bodyPr/>
        <a:lstStyle/>
        <a:p>
          <a:endParaRPr lang="id-ID"/>
        </a:p>
      </dgm:t>
    </dgm:pt>
    <dgm:pt modelId="{1B07332D-6271-4688-89B7-A9B48B4330AA}" type="sibTrans" cxnId="{A9EC4788-24EE-416B-9C34-B58F76146ED0}">
      <dgm:prSet/>
      <dgm:spPr/>
      <dgm:t>
        <a:bodyPr/>
        <a:lstStyle/>
        <a:p>
          <a:endParaRPr lang="id-ID"/>
        </a:p>
      </dgm:t>
    </dgm:pt>
    <dgm:pt modelId="{A51A67E3-0569-4A9E-8DD1-5FDD89B5A508}">
      <dgm:prSet phldrT="[Text]"/>
      <dgm:spPr/>
      <dgm:t>
        <a:bodyPr/>
        <a:lstStyle/>
        <a:p>
          <a:r>
            <a:rPr lang="id-ID" dirty="0" smtClean="0"/>
            <a:t>Luaran: Draft ajuan KRS yang sudah disetujui oleh Dosen PA </a:t>
          </a:r>
          <a:endParaRPr lang="id-ID" dirty="0"/>
        </a:p>
      </dgm:t>
    </dgm:pt>
    <dgm:pt modelId="{B58DFDC8-6443-4A16-AA48-EE7814EC9B59}" type="parTrans" cxnId="{C17ACCF9-3BBB-42E5-BD2A-9A1AE21CB1FC}">
      <dgm:prSet/>
      <dgm:spPr/>
      <dgm:t>
        <a:bodyPr/>
        <a:lstStyle/>
        <a:p>
          <a:endParaRPr lang="id-ID"/>
        </a:p>
      </dgm:t>
    </dgm:pt>
    <dgm:pt modelId="{29981168-AA27-4779-9775-4A039A23DFEC}" type="sibTrans" cxnId="{C17ACCF9-3BBB-42E5-BD2A-9A1AE21CB1FC}">
      <dgm:prSet/>
      <dgm:spPr/>
      <dgm:t>
        <a:bodyPr/>
        <a:lstStyle/>
        <a:p>
          <a:endParaRPr lang="id-ID"/>
        </a:p>
      </dgm:t>
    </dgm:pt>
    <dgm:pt modelId="{F6BAEED2-08DD-4812-81F8-E0F64EDAA5D2}">
      <dgm:prSet phldrT="[Text]"/>
      <dgm:spPr/>
      <dgm:t>
        <a:bodyPr/>
        <a:lstStyle/>
        <a:p>
          <a:r>
            <a:rPr lang="id-ID" b="1" dirty="0" smtClean="0"/>
            <a:t>Penyerahan Dokumen Pra-KRS</a:t>
          </a:r>
          <a:endParaRPr lang="id-ID" b="1" dirty="0"/>
        </a:p>
      </dgm:t>
    </dgm:pt>
    <dgm:pt modelId="{464141F5-992A-4EB4-B11D-F4C7D703B27A}" type="parTrans" cxnId="{5D8008D6-F394-4395-BC5B-A1902B1DD964}">
      <dgm:prSet/>
      <dgm:spPr/>
      <dgm:t>
        <a:bodyPr/>
        <a:lstStyle/>
        <a:p>
          <a:endParaRPr lang="id-ID"/>
        </a:p>
      </dgm:t>
    </dgm:pt>
    <dgm:pt modelId="{F67209BD-7697-4B20-86D3-F7B6FBC30841}" type="sibTrans" cxnId="{5D8008D6-F394-4395-BC5B-A1902B1DD964}">
      <dgm:prSet/>
      <dgm:spPr/>
      <dgm:t>
        <a:bodyPr/>
        <a:lstStyle/>
        <a:p>
          <a:endParaRPr lang="id-ID"/>
        </a:p>
      </dgm:t>
    </dgm:pt>
    <dgm:pt modelId="{B73768BC-2756-4681-A9B2-39371523EEAA}">
      <dgm:prSet phldrT="[Text]"/>
      <dgm:spPr/>
      <dgm:t>
        <a:bodyPr/>
        <a:lstStyle/>
        <a:p>
          <a:r>
            <a:rPr lang="id-ID" dirty="0" smtClean="0"/>
            <a:t>Pengiriman dokumen pra-KRS dalam format </a:t>
          </a:r>
          <a:r>
            <a:rPr lang="id-ID" b="1" dirty="0" smtClean="0"/>
            <a:t>Ms. Word</a:t>
          </a:r>
          <a:r>
            <a:rPr lang="id-ID" dirty="0" smtClean="0"/>
            <a:t> yang berisi daftar matakuliah yang akan diambil di semester Gasal 2021/2022 ke email: </a:t>
          </a:r>
          <a:r>
            <a:rPr lang="id-ID" b="1" dirty="0" smtClean="0"/>
            <a:t>prodi_ti@amikompurwokerto.ac.id</a:t>
          </a:r>
          <a:r>
            <a:rPr lang="id-ID" dirty="0" smtClean="0"/>
            <a:t> dengan </a:t>
          </a:r>
          <a:r>
            <a:rPr lang="id-ID" b="1" dirty="0" smtClean="0"/>
            <a:t>subject</a:t>
          </a:r>
          <a:r>
            <a:rPr lang="id-ID" dirty="0" smtClean="0"/>
            <a:t>: </a:t>
          </a:r>
          <a:r>
            <a:rPr lang="id-ID" dirty="0" smtClean="0"/>
            <a:t>[MB-KM KEMDIKBUD </a:t>
          </a:r>
          <a:r>
            <a:rPr lang="id-ID" dirty="0" smtClean="0"/>
            <a:t>2021]_[NIM]_[NAMA MAHASISWA]</a:t>
          </a:r>
          <a:endParaRPr lang="id-ID" dirty="0"/>
        </a:p>
      </dgm:t>
    </dgm:pt>
    <dgm:pt modelId="{8E342788-8345-4702-9518-AB0DA99D2E09}" type="parTrans" cxnId="{090B54BA-8BEE-4233-B255-69A65ECFE23D}">
      <dgm:prSet/>
      <dgm:spPr/>
      <dgm:t>
        <a:bodyPr/>
        <a:lstStyle/>
        <a:p>
          <a:endParaRPr lang="id-ID"/>
        </a:p>
      </dgm:t>
    </dgm:pt>
    <dgm:pt modelId="{577D7AAB-63FE-455D-AA71-216CD844F65C}" type="sibTrans" cxnId="{090B54BA-8BEE-4233-B255-69A65ECFE23D}">
      <dgm:prSet/>
      <dgm:spPr/>
      <dgm:t>
        <a:bodyPr/>
        <a:lstStyle/>
        <a:p>
          <a:endParaRPr lang="id-ID"/>
        </a:p>
      </dgm:t>
    </dgm:pt>
    <dgm:pt modelId="{CD2BC108-B67F-4C10-BB67-BC51B9EFAC18}">
      <dgm:prSet phldrT="[Text]"/>
      <dgm:spPr/>
      <dgm:t>
        <a:bodyPr/>
        <a:lstStyle/>
        <a:p>
          <a:r>
            <a:rPr lang="id-ID" dirty="0" smtClean="0"/>
            <a:t>Tanggal Pengiriman Dokumen: 12 s.d. 16 Agustus 2021</a:t>
          </a:r>
          <a:endParaRPr lang="id-ID" dirty="0"/>
        </a:p>
      </dgm:t>
    </dgm:pt>
    <dgm:pt modelId="{FDDB3AE7-BE6F-477F-A56A-EC089CFE06EE}" type="parTrans" cxnId="{78021F40-9004-448B-9AF5-56540E654B90}">
      <dgm:prSet/>
      <dgm:spPr/>
      <dgm:t>
        <a:bodyPr/>
        <a:lstStyle/>
        <a:p>
          <a:endParaRPr lang="id-ID"/>
        </a:p>
      </dgm:t>
    </dgm:pt>
    <dgm:pt modelId="{D39044E1-5F24-4BA2-BCF3-A6EEEFC21D8D}" type="sibTrans" cxnId="{78021F40-9004-448B-9AF5-56540E654B90}">
      <dgm:prSet/>
      <dgm:spPr/>
      <dgm:t>
        <a:bodyPr/>
        <a:lstStyle/>
        <a:p>
          <a:endParaRPr lang="id-ID"/>
        </a:p>
      </dgm:t>
    </dgm:pt>
    <dgm:pt modelId="{02B44D7A-4528-4B6C-81E7-A591E6ABBE40}">
      <dgm:prSet phldrT="[Text]"/>
      <dgm:spPr/>
      <dgm:t>
        <a:bodyPr/>
        <a:lstStyle/>
        <a:p>
          <a:r>
            <a:rPr lang="id-ID" b="1" dirty="0" smtClean="0"/>
            <a:t>Kajian Prodi</a:t>
          </a:r>
          <a:endParaRPr lang="id-ID" b="1" dirty="0"/>
        </a:p>
      </dgm:t>
    </dgm:pt>
    <dgm:pt modelId="{F45DA6E8-54FE-48E0-9CAF-E4E5D5812AE1}" type="parTrans" cxnId="{A7A9867A-BA4F-4FB0-BAB4-DBD7E734AD4F}">
      <dgm:prSet/>
      <dgm:spPr/>
      <dgm:t>
        <a:bodyPr/>
        <a:lstStyle/>
        <a:p>
          <a:endParaRPr lang="id-ID"/>
        </a:p>
      </dgm:t>
    </dgm:pt>
    <dgm:pt modelId="{9752E550-D7D2-4C30-99C5-683EBC9709C2}" type="sibTrans" cxnId="{A7A9867A-BA4F-4FB0-BAB4-DBD7E734AD4F}">
      <dgm:prSet/>
      <dgm:spPr/>
      <dgm:t>
        <a:bodyPr/>
        <a:lstStyle/>
        <a:p>
          <a:endParaRPr lang="id-ID"/>
        </a:p>
      </dgm:t>
    </dgm:pt>
    <dgm:pt modelId="{0434CF13-F31F-40B6-AE0F-A7EAA6A9F305}">
      <dgm:prSet phldrT="[Text]"/>
      <dgm:spPr/>
      <dgm:t>
        <a:bodyPr/>
        <a:lstStyle/>
        <a:p>
          <a:r>
            <a:rPr lang="id-ID" dirty="0" smtClean="0"/>
            <a:t>Program studi menganalisa dan menentukan matakuliah &amp; besaran SKS sebagai konversi kegiatan </a:t>
          </a:r>
          <a:r>
            <a:rPr lang="id-ID" dirty="0" smtClean="0"/>
            <a:t>MB-KM </a:t>
          </a:r>
          <a:endParaRPr lang="id-ID" dirty="0"/>
        </a:p>
      </dgm:t>
    </dgm:pt>
    <dgm:pt modelId="{31BF6784-344D-43A3-A0FD-A5AD8EB63C6D}" type="parTrans" cxnId="{A7298725-9CD8-4187-B4D3-8505B65CE521}">
      <dgm:prSet/>
      <dgm:spPr/>
      <dgm:t>
        <a:bodyPr/>
        <a:lstStyle/>
        <a:p>
          <a:endParaRPr lang="id-ID"/>
        </a:p>
      </dgm:t>
    </dgm:pt>
    <dgm:pt modelId="{2A61E9ED-E3E5-4CD5-AF4C-78FAD51BA89B}" type="sibTrans" cxnId="{A7298725-9CD8-4187-B4D3-8505B65CE521}">
      <dgm:prSet/>
      <dgm:spPr/>
      <dgm:t>
        <a:bodyPr/>
        <a:lstStyle/>
        <a:p>
          <a:endParaRPr lang="id-ID"/>
        </a:p>
      </dgm:t>
    </dgm:pt>
    <dgm:pt modelId="{42B2E05C-AA43-4640-BD24-6F9796DDA592}">
      <dgm:prSet phldrT="[Text]"/>
      <dgm:spPr/>
      <dgm:t>
        <a:bodyPr/>
        <a:lstStyle/>
        <a:p>
          <a:r>
            <a:rPr lang="id-ID" dirty="0" smtClean="0"/>
            <a:t>Luaran: Informasi matakuliah di Semester Gasal 2021/2022 sebagai konversi </a:t>
          </a:r>
          <a:r>
            <a:rPr lang="id-ID" dirty="0" smtClean="0"/>
            <a:t>MB-KM </a:t>
          </a:r>
          <a:r>
            <a:rPr lang="id-ID" dirty="0" smtClean="0"/>
            <a:t>kepada mahasiswa dan Dosen PA</a:t>
          </a:r>
          <a:endParaRPr lang="id-ID" dirty="0"/>
        </a:p>
      </dgm:t>
    </dgm:pt>
    <dgm:pt modelId="{EDC61A27-2510-47B5-9494-FC32A8A41455}" type="parTrans" cxnId="{859AEE2B-434B-420D-9954-93C548733D8B}">
      <dgm:prSet/>
      <dgm:spPr/>
      <dgm:t>
        <a:bodyPr/>
        <a:lstStyle/>
        <a:p>
          <a:endParaRPr lang="id-ID"/>
        </a:p>
      </dgm:t>
    </dgm:pt>
    <dgm:pt modelId="{44320636-9C9C-4128-8D93-A540B08A76C2}" type="sibTrans" cxnId="{859AEE2B-434B-420D-9954-93C548733D8B}">
      <dgm:prSet/>
      <dgm:spPr/>
      <dgm:t>
        <a:bodyPr/>
        <a:lstStyle/>
        <a:p>
          <a:endParaRPr lang="id-ID"/>
        </a:p>
      </dgm:t>
    </dgm:pt>
    <dgm:pt modelId="{60D4CBBF-8C50-4E7B-B16D-E103766DC73A}">
      <dgm:prSet phldrT="[Text]"/>
      <dgm:spPr/>
      <dgm:t>
        <a:bodyPr/>
        <a:lstStyle/>
        <a:p>
          <a:r>
            <a:rPr lang="id-ID" b="1" dirty="0" smtClean="0"/>
            <a:t>Pengisian KRS</a:t>
          </a:r>
          <a:endParaRPr lang="id-ID" b="1" dirty="0"/>
        </a:p>
      </dgm:t>
    </dgm:pt>
    <dgm:pt modelId="{BA0294DE-1B71-4C9A-8042-F5069946BCF0}" type="parTrans" cxnId="{7E22A3FB-D99A-413E-B3BC-406754712DD4}">
      <dgm:prSet/>
      <dgm:spPr/>
      <dgm:t>
        <a:bodyPr/>
        <a:lstStyle/>
        <a:p>
          <a:endParaRPr lang="id-ID"/>
        </a:p>
      </dgm:t>
    </dgm:pt>
    <dgm:pt modelId="{E2B2E33A-A8C5-424F-B5BD-A8F05CD59E74}" type="sibTrans" cxnId="{7E22A3FB-D99A-413E-B3BC-406754712DD4}">
      <dgm:prSet/>
      <dgm:spPr/>
      <dgm:t>
        <a:bodyPr/>
        <a:lstStyle/>
        <a:p>
          <a:endParaRPr lang="id-ID"/>
        </a:p>
      </dgm:t>
    </dgm:pt>
    <dgm:pt modelId="{2EE9CE6D-DF8A-4A15-B1D0-AFDD2208844D}">
      <dgm:prSet phldrT="[Text]"/>
      <dgm:spPr/>
      <dgm:t>
        <a:bodyPr/>
        <a:lstStyle/>
        <a:p>
          <a:r>
            <a:rPr lang="id-ID" dirty="0" smtClean="0"/>
            <a:t>Pengisian KRS Mahasiswa di Semester Gasal 2021/2022 dilakukan oleh Program Studi</a:t>
          </a:r>
          <a:endParaRPr lang="id-ID" dirty="0"/>
        </a:p>
      </dgm:t>
    </dgm:pt>
    <dgm:pt modelId="{207F5864-7018-4F19-A1BD-2BCB5312642D}" type="parTrans" cxnId="{A214802C-C0F4-4391-8643-F10257E3826E}">
      <dgm:prSet/>
      <dgm:spPr/>
      <dgm:t>
        <a:bodyPr/>
        <a:lstStyle/>
        <a:p>
          <a:endParaRPr lang="id-ID"/>
        </a:p>
      </dgm:t>
    </dgm:pt>
    <dgm:pt modelId="{FF1829BC-1ADB-4EEA-A1E8-A067D4C32FB3}" type="sibTrans" cxnId="{A214802C-C0F4-4391-8643-F10257E3826E}">
      <dgm:prSet/>
      <dgm:spPr/>
      <dgm:t>
        <a:bodyPr/>
        <a:lstStyle/>
        <a:p>
          <a:endParaRPr lang="id-ID"/>
        </a:p>
      </dgm:t>
    </dgm:pt>
    <dgm:pt modelId="{6567A30D-7A66-426D-BF01-B5C36892D2A0}">
      <dgm:prSet phldrT="[Text]"/>
      <dgm:spPr/>
      <dgm:t>
        <a:bodyPr/>
        <a:lstStyle/>
        <a:p>
          <a:r>
            <a:rPr lang="id-ID" dirty="0" smtClean="0"/>
            <a:t>Mahasiswa tetap melakukan proses bimbingan dan pengesahan KRS pada jadwal yang ditentukan</a:t>
          </a:r>
          <a:endParaRPr lang="id-ID" dirty="0"/>
        </a:p>
      </dgm:t>
    </dgm:pt>
    <dgm:pt modelId="{A6C49647-8A5C-4CDB-BF48-411F4FDEE36C}" type="parTrans" cxnId="{7D52942F-FE54-430B-9D45-68A56E778CE9}">
      <dgm:prSet/>
      <dgm:spPr/>
      <dgm:t>
        <a:bodyPr/>
        <a:lstStyle/>
        <a:p>
          <a:endParaRPr lang="id-ID"/>
        </a:p>
      </dgm:t>
    </dgm:pt>
    <dgm:pt modelId="{CC809307-C11D-4CC6-A566-538E3375407A}" type="sibTrans" cxnId="{7D52942F-FE54-430B-9D45-68A56E778CE9}">
      <dgm:prSet/>
      <dgm:spPr/>
      <dgm:t>
        <a:bodyPr/>
        <a:lstStyle/>
        <a:p>
          <a:endParaRPr lang="id-ID"/>
        </a:p>
      </dgm:t>
    </dgm:pt>
    <dgm:pt modelId="{505EC6E2-D36F-4DA5-BDB9-4113388536E5}">
      <dgm:prSet phldrT="[Text]"/>
      <dgm:spPr/>
      <dgm:t>
        <a:bodyPr/>
        <a:lstStyle/>
        <a:p>
          <a:r>
            <a:rPr lang="id-ID" b="1" dirty="0" smtClean="0"/>
            <a:t>Penilaian Matakuliah</a:t>
          </a:r>
          <a:endParaRPr lang="id-ID" b="1" dirty="0"/>
        </a:p>
      </dgm:t>
    </dgm:pt>
    <dgm:pt modelId="{B4C204C0-E223-4CB8-987C-B0CCE59B0BE4}" type="parTrans" cxnId="{067F777C-149A-43A6-B1B8-D793B02EB547}">
      <dgm:prSet/>
      <dgm:spPr/>
      <dgm:t>
        <a:bodyPr/>
        <a:lstStyle/>
        <a:p>
          <a:endParaRPr lang="id-ID"/>
        </a:p>
      </dgm:t>
    </dgm:pt>
    <dgm:pt modelId="{4F48BD0B-0B7F-4588-BCCB-5771BE2C082E}" type="sibTrans" cxnId="{067F777C-149A-43A6-B1B8-D793B02EB547}">
      <dgm:prSet/>
      <dgm:spPr/>
      <dgm:t>
        <a:bodyPr/>
        <a:lstStyle/>
        <a:p>
          <a:endParaRPr lang="id-ID"/>
        </a:p>
      </dgm:t>
    </dgm:pt>
    <dgm:pt modelId="{E93F4101-D7B7-4732-B91A-800141ED18F0}">
      <dgm:prSet phldrT="[Text]"/>
      <dgm:spPr/>
      <dgm:t>
        <a:bodyPr/>
        <a:lstStyle/>
        <a:p>
          <a:r>
            <a:rPr lang="id-ID" dirty="0" smtClean="0"/>
            <a:t>Dosen Pembimbing </a:t>
          </a:r>
          <a:r>
            <a:rPr lang="id-ID" dirty="0" smtClean="0"/>
            <a:t>MB-KM dari internal kampus </a:t>
          </a:r>
          <a:r>
            <a:rPr lang="id-ID" dirty="0" smtClean="0"/>
            <a:t>melakukan penilaian terhadap mahasiswa menggunakan form penilaian matakuliah sebagai konversi </a:t>
          </a:r>
          <a:r>
            <a:rPr lang="id-ID" dirty="0" smtClean="0"/>
            <a:t>kegiatan MB-KM </a:t>
          </a:r>
          <a:r>
            <a:rPr lang="id-ID" dirty="0" smtClean="0"/>
            <a:t>dari Program Studi</a:t>
          </a:r>
          <a:endParaRPr lang="id-ID" dirty="0"/>
        </a:p>
      </dgm:t>
    </dgm:pt>
    <dgm:pt modelId="{4E2636CC-BA81-4F2D-B9A4-550B462EE3E4}" type="parTrans" cxnId="{CF093377-A1B6-490A-BF68-4A3DF1C01D63}">
      <dgm:prSet/>
      <dgm:spPr/>
      <dgm:t>
        <a:bodyPr/>
        <a:lstStyle/>
        <a:p>
          <a:endParaRPr lang="id-ID"/>
        </a:p>
      </dgm:t>
    </dgm:pt>
    <dgm:pt modelId="{8ACD664C-6CCC-4EBB-9151-3E50698EB9CE}" type="sibTrans" cxnId="{CF093377-A1B6-490A-BF68-4A3DF1C01D63}">
      <dgm:prSet/>
      <dgm:spPr/>
      <dgm:t>
        <a:bodyPr/>
        <a:lstStyle/>
        <a:p>
          <a:endParaRPr lang="id-ID"/>
        </a:p>
      </dgm:t>
    </dgm:pt>
    <dgm:pt modelId="{7E516C3C-E6F1-482A-87D5-F2997F3A73BC}">
      <dgm:prSet phldrT="[Text]"/>
      <dgm:spPr/>
      <dgm:t>
        <a:bodyPr/>
        <a:lstStyle/>
        <a:p>
          <a:r>
            <a:rPr lang="id-ID" dirty="0" smtClean="0"/>
            <a:t>Dosen Pembimbing </a:t>
          </a:r>
          <a:r>
            <a:rPr lang="id-ID" dirty="0" smtClean="0"/>
            <a:t>MB-KM </a:t>
          </a:r>
          <a:r>
            <a:rPr lang="id-ID" dirty="0" smtClean="0"/>
            <a:t>mengirimkan hasil penilaian mahasiswa kepada Program Studi </a:t>
          </a:r>
          <a:endParaRPr lang="id-ID" dirty="0"/>
        </a:p>
      </dgm:t>
    </dgm:pt>
    <dgm:pt modelId="{DB73DD9F-47CF-4058-A3DB-9A068BF5AED7}" type="parTrans" cxnId="{42AECE97-1FFF-4F38-B905-AA0D0043D477}">
      <dgm:prSet/>
      <dgm:spPr/>
      <dgm:t>
        <a:bodyPr/>
        <a:lstStyle/>
        <a:p>
          <a:endParaRPr lang="id-ID"/>
        </a:p>
      </dgm:t>
    </dgm:pt>
    <dgm:pt modelId="{726D99EC-6748-4E55-A722-317EDA622D0F}" type="sibTrans" cxnId="{42AECE97-1FFF-4F38-B905-AA0D0043D477}">
      <dgm:prSet/>
      <dgm:spPr/>
      <dgm:t>
        <a:bodyPr/>
        <a:lstStyle/>
        <a:p>
          <a:endParaRPr lang="id-ID"/>
        </a:p>
      </dgm:t>
    </dgm:pt>
    <dgm:pt modelId="{36BEE28F-AF3B-4B7B-AE6B-0C270404F334}" type="pres">
      <dgm:prSet presAssocID="{4BD79E83-0BAA-4356-BA8F-2B59E7BD183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5DF457F0-5D18-4A15-A7EE-BE513DF68A02}" type="pres">
      <dgm:prSet presAssocID="{DBBBB6F0-DD50-4B76-92D8-8108DEB50A80}" presName="composite" presStyleCnt="0"/>
      <dgm:spPr/>
    </dgm:pt>
    <dgm:pt modelId="{67666F47-954E-48EC-9AAB-D8A6B152A362}" type="pres">
      <dgm:prSet presAssocID="{DBBBB6F0-DD50-4B76-92D8-8108DEB50A8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1651ACC-B9BD-4A5E-B0D5-B9919A41F7DE}" type="pres">
      <dgm:prSet presAssocID="{DBBBB6F0-DD50-4B76-92D8-8108DEB50A8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123BFEC-2ABC-4A2A-BEE1-7A78C63BD011}" type="pres">
      <dgm:prSet presAssocID="{E76E709F-EB3F-4DC4-A53C-8AFE5FCC7EAF}" presName="sp" presStyleCnt="0"/>
      <dgm:spPr/>
    </dgm:pt>
    <dgm:pt modelId="{F7B1F5BE-2358-48F6-8392-645C7E339DD5}" type="pres">
      <dgm:prSet presAssocID="{F6BAEED2-08DD-4812-81F8-E0F64EDAA5D2}" presName="composite" presStyleCnt="0"/>
      <dgm:spPr/>
    </dgm:pt>
    <dgm:pt modelId="{47D70F1A-4ABE-4E15-98D0-B930F8410896}" type="pres">
      <dgm:prSet presAssocID="{F6BAEED2-08DD-4812-81F8-E0F64EDAA5D2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5C0BA80-9961-462D-ADFB-3CBE28108972}" type="pres">
      <dgm:prSet presAssocID="{F6BAEED2-08DD-4812-81F8-E0F64EDAA5D2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F52CF35-C4D2-4D53-BC43-68E7BD2B783E}" type="pres">
      <dgm:prSet presAssocID="{F67209BD-7697-4B20-86D3-F7B6FBC30841}" presName="sp" presStyleCnt="0"/>
      <dgm:spPr/>
    </dgm:pt>
    <dgm:pt modelId="{F839C6C8-3986-42D4-8F60-FFA8975AF135}" type="pres">
      <dgm:prSet presAssocID="{02B44D7A-4528-4B6C-81E7-A591E6ABBE40}" presName="composite" presStyleCnt="0"/>
      <dgm:spPr/>
    </dgm:pt>
    <dgm:pt modelId="{8EEE106F-22FB-4D79-9079-B124F88DBACE}" type="pres">
      <dgm:prSet presAssocID="{02B44D7A-4528-4B6C-81E7-A591E6ABBE40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A06F0FF-E173-44A3-A071-FEA4430A0254}" type="pres">
      <dgm:prSet presAssocID="{02B44D7A-4528-4B6C-81E7-A591E6ABBE40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012C793-E34B-4B2B-BF9E-2BC8E2E00D7D}" type="pres">
      <dgm:prSet presAssocID="{9752E550-D7D2-4C30-99C5-683EBC9709C2}" presName="sp" presStyleCnt="0"/>
      <dgm:spPr/>
    </dgm:pt>
    <dgm:pt modelId="{51BB0F47-0DE5-4822-BD8A-FD7D3778163C}" type="pres">
      <dgm:prSet presAssocID="{60D4CBBF-8C50-4E7B-B16D-E103766DC73A}" presName="composite" presStyleCnt="0"/>
      <dgm:spPr/>
    </dgm:pt>
    <dgm:pt modelId="{B2984E05-8786-4CBA-94F3-8806287798CB}" type="pres">
      <dgm:prSet presAssocID="{60D4CBBF-8C50-4E7B-B16D-E103766DC73A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5F002FE-4B16-4C20-809F-0A9BD772D242}" type="pres">
      <dgm:prSet presAssocID="{60D4CBBF-8C50-4E7B-B16D-E103766DC73A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7735B52-233A-4725-98E3-8AB2210816B0}" type="pres">
      <dgm:prSet presAssocID="{E2B2E33A-A8C5-424F-B5BD-A8F05CD59E74}" presName="sp" presStyleCnt="0"/>
      <dgm:spPr/>
    </dgm:pt>
    <dgm:pt modelId="{63C033D5-6A69-43FA-85F0-675CA4E592DA}" type="pres">
      <dgm:prSet presAssocID="{505EC6E2-D36F-4DA5-BDB9-4113388536E5}" presName="composite" presStyleCnt="0"/>
      <dgm:spPr/>
    </dgm:pt>
    <dgm:pt modelId="{AE40B4D4-81B8-499C-9D0C-13BF40191078}" type="pres">
      <dgm:prSet presAssocID="{505EC6E2-D36F-4DA5-BDB9-4113388536E5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715BC71-5D22-426C-8361-B167BF98AA11}" type="pres">
      <dgm:prSet presAssocID="{505EC6E2-D36F-4DA5-BDB9-4113388536E5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C1950503-C42C-40D7-BE48-4B3EC2CD3D94}" type="presOf" srcId="{42B2E05C-AA43-4640-BD24-6F9796DDA592}" destId="{0A06F0FF-E173-44A3-A071-FEA4430A0254}" srcOrd="0" destOrd="1" presId="urn:microsoft.com/office/officeart/2005/8/layout/chevron2"/>
    <dgm:cxn modelId="{CF093377-A1B6-490A-BF68-4A3DF1C01D63}" srcId="{505EC6E2-D36F-4DA5-BDB9-4113388536E5}" destId="{E93F4101-D7B7-4732-B91A-800141ED18F0}" srcOrd="0" destOrd="0" parTransId="{4E2636CC-BA81-4F2D-B9A4-550B462EE3E4}" sibTransId="{8ACD664C-6CCC-4EBB-9151-3E50698EB9CE}"/>
    <dgm:cxn modelId="{067F777C-149A-43A6-B1B8-D793B02EB547}" srcId="{4BD79E83-0BAA-4356-BA8F-2B59E7BD183A}" destId="{505EC6E2-D36F-4DA5-BDB9-4113388536E5}" srcOrd="4" destOrd="0" parTransId="{B4C204C0-E223-4CB8-987C-B0CCE59B0BE4}" sibTransId="{4F48BD0B-0B7F-4588-BCCB-5771BE2C082E}"/>
    <dgm:cxn modelId="{42AECE97-1FFF-4F38-B905-AA0D0043D477}" srcId="{505EC6E2-D36F-4DA5-BDB9-4113388536E5}" destId="{7E516C3C-E6F1-482A-87D5-F2997F3A73BC}" srcOrd="1" destOrd="0" parTransId="{DB73DD9F-47CF-4058-A3DB-9A068BF5AED7}" sibTransId="{726D99EC-6748-4E55-A722-317EDA622D0F}"/>
    <dgm:cxn modelId="{488D0DB3-8BDF-4391-9E12-7D6E6CC95C73}" type="presOf" srcId="{6567A30D-7A66-426D-BF01-B5C36892D2A0}" destId="{E5F002FE-4B16-4C20-809F-0A9BD772D242}" srcOrd="0" destOrd="1" presId="urn:microsoft.com/office/officeart/2005/8/layout/chevron2"/>
    <dgm:cxn modelId="{5D8008D6-F394-4395-BC5B-A1902B1DD964}" srcId="{4BD79E83-0BAA-4356-BA8F-2B59E7BD183A}" destId="{F6BAEED2-08DD-4812-81F8-E0F64EDAA5D2}" srcOrd="1" destOrd="0" parTransId="{464141F5-992A-4EB4-B11D-F4C7D703B27A}" sibTransId="{F67209BD-7697-4B20-86D3-F7B6FBC30841}"/>
    <dgm:cxn modelId="{969C4987-A663-4F7D-877A-80E331FDADD8}" type="presOf" srcId="{60D4CBBF-8C50-4E7B-B16D-E103766DC73A}" destId="{B2984E05-8786-4CBA-94F3-8806287798CB}" srcOrd="0" destOrd="0" presId="urn:microsoft.com/office/officeart/2005/8/layout/chevron2"/>
    <dgm:cxn modelId="{593C5027-8E24-4AC8-8E6D-B95603CD8CBB}" type="presOf" srcId="{505EC6E2-D36F-4DA5-BDB9-4113388536E5}" destId="{AE40B4D4-81B8-499C-9D0C-13BF40191078}" srcOrd="0" destOrd="0" presId="urn:microsoft.com/office/officeart/2005/8/layout/chevron2"/>
    <dgm:cxn modelId="{090B54BA-8BEE-4233-B255-69A65ECFE23D}" srcId="{F6BAEED2-08DD-4812-81F8-E0F64EDAA5D2}" destId="{B73768BC-2756-4681-A9B2-39371523EEAA}" srcOrd="0" destOrd="0" parTransId="{8E342788-8345-4702-9518-AB0DA99D2E09}" sibTransId="{577D7AAB-63FE-455D-AA71-216CD844F65C}"/>
    <dgm:cxn modelId="{A214802C-C0F4-4391-8643-F10257E3826E}" srcId="{60D4CBBF-8C50-4E7B-B16D-E103766DC73A}" destId="{2EE9CE6D-DF8A-4A15-B1D0-AFDD2208844D}" srcOrd="0" destOrd="0" parTransId="{207F5864-7018-4F19-A1BD-2BCB5312642D}" sibTransId="{FF1829BC-1ADB-4EEA-A1E8-A067D4C32FB3}"/>
    <dgm:cxn modelId="{7B0C04CF-2F7C-4E35-8D23-0C42B95D60AA}" type="presOf" srcId="{4BD79E83-0BAA-4356-BA8F-2B59E7BD183A}" destId="{36BEE28F-AF3B-4B7B-AE6B-0C270404F334}" srcOrd="0" destOrd="0" presId="urn:microsoft.com/office/officeart/2005/8/layout/chevron2"/>
    <dgm:cxn modelId="{CBD3788A-8FBA-4798-8828-0CA31B414E41}" srcId="{4BD79E83-0BAA-4356-BA8F-2B59E7BD183A}" destId="{DBBBB6F0-DD50-4B76-92D8-8108DEB50A80}" srcOrd="0" destOrd="0" parTransId="{07A4861A-FCCF-417F-AB9E-E3181F346047}" sibTransId="{E76E709F-EB3F-4DC4-A53C-8AFE5FCC7EAF}"/>
    <dgm:cxn modelId="{88FAC32C-5A3A-4C1E-A324-B86947E62F8B}" type="presOf" srcId="{DBBBB6F0-DD50-4B76-92D8-8108DEB50A80}" destId="{67666F47-954E-48EC-9AAB-D8A6B152A362}" srcOrd="0" destOrd="0" presId="urn:microsoft.com/office/officeart/2005/8/layout/chevron2"/>
    <dgm:cxn modelId="{EB12E80B-54E3-42C0-9BB5-AB1119ADA401}" type="presOf" srcId="{7E516C3C-E6F1-482A-87D5-F2997F3A73BC}" destId="{C715BC71-5D22-426C-8361-B167BF98AA11}" srcOrd="0" destOrd="1" presId="urn:microsoft.com/office/officeart/2005/8/layout/chevron2"/>
    <dgm:cxn modelId="{A7A9867A-BA4F-4FB0-BAB4-DBD7E734AD4F}" srcId="{4BD79E83-0BAA-4356-BA8F-2B59E7BD183A}" destId="{02B44D7A-4528-4B6C-81E7-A591E6ABBE40}" srcOrd="2" destOrd="0" parTransId="{F45DA6E8-54FE-48E0-9CAF-E4E5D5812AE1}" sibTransId="{9752E550-D7D2-4C30-99C5-683EBC9709C2}"/>
    <dgm:cxn modelId="{A7298725-9CD8-4187-B4D3-8505B65CE521}" srcId="{02B44D7A-4528-4B6C-81E7-A591E6ABBE40}" destId="{0434CF13-F31F-40B6-AE0F-A7EAA6A9F305}" srcOrd="0" destOrd="0" parTransId="{31BF6784-344D-43A3-A0FD-A5AD8EB63C6D}" sibTransId="{2A61E9ED-E3E5-4CD5-AF4C-78FAD51BA89B}"/>
    <dgm:cxn modelId="{321F1190-E5E2-4E0D-92F1-116D88D2F416}" type="presOf" srcId="{B73768BC-2756-4681-A9B2-39371523EEAA}" destId="{B5C0BA80-9961-462D-ADFB-3CBE28108972}" srcOrd="0" destOrd="0" presId="urn:microsoft.com/office/officeart/2005/8/layout/chevron2"/>
    <dgm:cxn modelId="{B1167F05-62A4-48F0-AF95-03C85B011D16}" type="presOf" srcId="{2EE9CE6D-DF8A-4A15-B1D0-AFDD2208844D}" destId="{E5F002FE-4B16-4C20-809F-0A9BD772D242}" srcOrd="0" destOrd="0" presId="urn:microsoft.com/office/officeart/2005/8/layout/chevron2"/>
    <dgm:cxn modelId="{D2976DBC-A4A8-4E77-A750-F4CDBB238836}" type="presOf" srcId="{F6BAEED2-08DD-4812-81F8-E0F64EDAA5D2}" destId="{47D70F1A-4ABE-4E15-98D0-B930F8410896}" srcOrd="0" destOrd="0" presId="urn:microsoft.com/office/officeart/2005/8/layout/chevron2"/>
    <dgm:cxn modelId="{7E22A3FB-D99A-413E-B3BC-406754712DD4}" srcId="{4BD79E83-0BAA-4356-BA8F-2B59E7BD183A}" destId="{60D4CBBF-8C50-4E7B-B16D-E103766DC73A}" srcOrd="3" destOrd="0" parTransId="{BA0294DE-1B71-4C9A-8042-F5069946BCF0}" sibTransId="{E2B2E33A-A8C5-424F-B5BD-A8F05CD59E74}"/>
    <dgm:cxn modelId="{3FA7389C-28C1-4B22-A5C7-C94614D081A2}" type="presOf" srcId="{AD28D92E-F4C4-4FBA-887F-45514AF4D10A}" destId="{31651ACC-B9BD-4A5E-B0D5-B9919A41F7DE}" srcOrd="0" destOrd="0" presId="urn:microsoft.com/office/officeart/2005/8/layout/chevron2"/>
    <dgm:cxn modelId="{EF15A0BE-63A5-45E6-B352-3D0B07CB8561}" type="presOf" srcId="{E93F4101-D7B7-4732-B91A-800141ED18F0}" destId="{C715BC71-5D22-426C-8361-B167BF98AA11}" srcOrd="0" destOrd="0" presId="urn:microsoft.com/office/officeart/2005/8/layout/chevron2"/>
    <dgm:cxn modelId="{77BF5D50-4D8D-498E-9ACA-54B2B0735F6C}" type="presOf" srcId="{A51A67E3-0569-4A9E-8DD1-5FDD89B5A508}" destId="{31651ACC-B9BD-4A5E-B0D5-B9919A41F7DE}" srcOrd="0" destOrd="1" presId="urn:microsoft.com/office/officeart/2005/8/layout/chevron2"/>
    <dgm:cxn modelId="{CF6D13FC-B448-4E46-A002-E7A2482D8F2D}" type="presOf" srcId="{02B44D7A-4528-4B6C-81E7-A591E6ABBE40}" destId="{8EEE106F-22FB-4D79-9079-B124F88DBACE}" srcOrd="0" destOrd="0" presId="urn:microsoft.com/office/officeart/2005/8/layout/chevron2"/>
    <dgm:cxn modelId="{78021F40-9004-448B-9AF5-56540E654B90}" srcId="{F6BAEED2-08DD-4812-81F8-E0F64EDAA5D2}" destId="{CD2BC108-B67F-4C10-BB67-BC51B9EFAC18}" srcOrd="1" destOrd="0" parTransId="{FDDB3AE7-BE6F-477F-A56A-EC089CFE06EE}" sibTransId="{D39044E1-5F24-4BA2-BCF3-A6EEEFC21D8D}"/>
    <dgm:cxn modelId="{7D52942F-FE54-430B-9D45-68A56E778CE9}" srcId="{60D4CBBF-8C50-4E7B-B16D-E103766DC73A}" destId="{6567A30D-7A66-426D-BF01-B5C36892D2A0}" srcOrd="1" destOrd="0" parTransId="{A6C49647-8A5C-4CDB-BF48-411F4FDEE36C}" sibTransId="{CC809307-C11D-4CC6-A566-538E3375407A}"/>
    <dgm:cxn modelId="{C17ACCF9-3BBB-42E5-BD2A-9A1AE21CB1FC}" srcId="{DBBBB6F0-DD50-4B76-92D8-8108DEB50A80}" destId="{A51A67E3-0569-4A9E-8DD1-5FDD89B5A508}" srcOrd="1" destOrd="0" parTransId="{B58DFDC8-6443-4A16-AA48-EE7814EC9B59}" sibTransId="{29981168-AA27-4779-9775-4A039A23DFEC}"/>
    <dgm:cxn modelId="{859AEE2B-434B-420D-9954-93C548733D8B}" srcId="{02B44D7A-4528-4B6C-81E7-A591E6ABBE40}" destId="{42B2E05C-AA43-4640-BD24-6F9796DDA592}" srcOrd="1" destOrd="0" parTransId="{EDC61A27-2510-47B5-9494-FC32A8A41455}" sibTransId="{44320636-9C9C-4128-8D93-A540B08A76C2}"/>
    <dgm:cxn modelId="{A9EC4788-24EE-416B-9C34-B58F76146ED0}" srcId="{DBBBB6F0-DD50-4B76-92D8-8108DEB50A80}" destId="{AD28D92E-F4C4-4FBA-887F-45514AF4D10A}" srcOrd="0" destOrd="0" parTransId="{1074ADE2-503D-4D2D-B800-9540AFF7E081}" sibTransId="{1B07332D-6271-4688-89B7-A9B48B4330AA}"/>
    <dgm:cxn modelId="{9A1E5F61-903C-4227-A596-C9D5573B9F3E}" type="presOf" srcId="{0434CF13-F31F-40B6-AE0F-A7EAA6A9F305}" destId="{0A06F0FF-E173-44A3-A071-FEA4430A0254}" srcOrd="0" destOrd="0" presId="urn:microsoft.com/office/officeart/2005/8/layout/chevron2"/>
    <dgm:cxn modelId="{343210C0-07B3-4AB2-8EA9-CCE8CE9CB219}" type="presOf" srcId="{CD2BC108-B67F-4C10-BB67-BC51B9EFAC18}" destId="{B5C0BA80-9961-462D-ADFB-3CBE28108972}" srcOrd="0" destOrd="1" presId="urn:microsoft.com/office/officeart/2005/8/layout/chevron2"/>
    <dgm:cxn modelId="{C3C98BF5-329B-4DF9-A3DF-F1E0AEC3EC75}" type="presParOf" srcId="{36BEE28F-AF3B-4B7B-AE6B-0C270404F334}" destId="{5DF457F0-5D18-4A15-A7EE-BE513DF68A02}" srcOrd="0" destOrd="0" presId="urn:microsoft.com/office/officeart/2005/8/layout/chevron2"/>
    <dgm:cxn modelId="{8597C801-8C6A-4289-A8CD-7BB90DFCA982}" type="presParOf" srcId="{5DF457F0-5D18-4A15-A7EE-BE513DF68A02}" destId="{67666F47-954E-48EC-9AAB-D8A6B152A362}" srcOrd="0" destOrd="0" presId="urn:microsoft.com/office/officeart/2005/8/layout/chevron2"/>
    <dgm:cxn modelId="{2ABF866F-BE71-438D-BBC1-17633F6D97EC}" type="presParOf" srcId="{5DF457F0-5D18-4A15-A7EE-BE513DF68A02}" destId="{31651ACC-B9BD-4A5E-B0D5-B9919A41F7DE}" srcOrd="1" destOrd="0" presId="urn:microsoft.com/office/officeart/2005/8/layout/chevron2"/>
    <dgm:cxn modelId="{E33B360D-303D-4A8B-BE4D-9E9B765AA697}" type="presParOf" srcId="{36BEE28F-AF3B-4B7B-AE6B-0C270404F334}" destId="{3123BFEC-2ABC-4A2A-BEE1-7A78C63BD011}" srcOrd="1" destOrd="0" presId="urn:microsoft.com/office/officeart/2005/8/layout/chevron2"/>
    <dgm:cxn modelId="{82089AA9-1EBE-41E4-B8E1-7CF7BE8EDCD6}" type="presParOf" srcId="{36BEE28F-AF3B-4B7B-AE6B-0C270404F334}" destId="{F7B1F5BE-2358-48F6-8392-645C7E339DD5}" srcOrd="2" destOrd="0" presId="urn:microsoft.com/office/officeart/2005/8/layout/chevron2"/>
    <dgm:cxn modelId="{E89E0925-F58C-460C-8A83-5E2DD938C3F7}" type="presParOf" srcId="{F7B1F5BE-2358-48F6-8392-645C7E339DD5}" destId="{47D70F1A-4ABE-4E15-98D0-B930F8410896}" srcOrd="0" destOrd="0" presId="urn:microsoft.com/office/officeart/2005/8/layout/chevron2"/>
    <dgm:cxn modelId="{9F748D5D-2D64-462C-95BF-4B6B2C8D2B83}" type="presParOf" srcId="{F7B1F5BE-2358-48F6-8392-645C7E339DD5}" destId="{B5C0BA80-9961-462D-ADFB-3CBE28108972}" srcOrd="1" destOrd="0" presId="urn:microsoft.com/office/officeart/2005/8/layout/chevron2"/>
    <dgm:cxn modelId="{748D449D-2E3A-41BE-8CA6-1706923FB85C}" type="presParOf" srcId="{36BEE28F-AF3B-4B7B-AE6B-0C270404F334}" destId="{5F52CF35-C4D2-4D53-BC43-68E7BD2B783E}" srcOrd="3" destOrd="0" presId="urn:microsoft.com/office/officeart/2005/8/layout/chevron2"/>
    <dgm:cxn modelId="{D35DF643-8339-4ED1-89F6-097FA1BC1BF0}" type="presParOf" srcId="{36BEE28F-AF3B-4B7B-AE6B-0C270404F334}" destId="{F839C6C8-3986-42D4-8F60-FFA8975AF135}" srcOrd="4" destOrd="0" presId="urn:microsoft.com/office/officeart/2005/8/layout/chevron2"/>
    <dgm:cxn modelId="{29002C32-AB29-48C1-BF8F-84F19AD12782}" type="presParOf" srcId="{F839C6C8-3986-42D4-8F60-FFA8975AF135}" destId="{8EEE106F-22FB-4D79-9079-B124F88DBACE}" srcOrd="0" destOrd="0" presId="urn:microsoft.com/office/officeart/2005/8/layout/chevron2"/>
    <dgm:cxn modelId="{205C9CDF-F02F-4019-AD94-449A03FE5EBD}" type="presParOf" srcId="{F839C6C8-3986-42D4-8F60-FFA8975AF135}" destId="{0A06F0FF-E173-44A3-A071-FEA4430A0254}" srcOrd="1" destOrd="0" presId="urn:microsoft.com/office/officeart/2005/8/layout/chevron2"/>
    <dgm:cxn modelId="{3D5D8C4E-ACA4-4B6F-A699-C23AEB84F035}" type="presParOf" srcId="{36BEE28F-AF3B-4B7B-AE6B-0C270404F334}" destId="{4012C793-E34B-4B2B-BF9E-2BC8E2E00D7D}" srcOrd="5" destOrd="0" presId="urn:microsoft.com/office/officeart/2005/8/layout/chevron2"/>
    <dgm:cxn modelId="{5EAD2E82-A742-4487-BE5A-478EC1D19F88}" type="presParOf" srcId="{36BEE28F-AF3B-4B7B-AE6B-0C270404F334}" destId="{51BB0F47-0DE5-4822-BD8A-FD7D3778163C}" srcOrd="6" destOrd="0" presId="urn:microsoft.com/office/officeart/2005/8/layout/chevron2"/>
    <dgm:cxn modelId="{9B6F36AF-58E7-4159-A736-D42388CF4A81}" type="presParOf" srcId="{51BB0F47-0DE5-4822-BD8A-FD7D3778163C}" destId="{B2984E05-8786-4CBA-94F3-8806287798CB}" srcOrd="0" destOrd="0" presId="urn:microsoft.com/office/officeart/2005/8/layout/chevron2"/>
    <dgm:cxn modelId="{F6407994-2970-4A94-90C0-93B262E2F736}" type="presParOf" srcId="{51BB0F47-0DE5-4822-BD8A-FD7D3778163C}" destId="{E5F002FE-4B16-4C20-809F-0A9BD772D242}" srcOrd="1" destOrd="0" presId="urn:microsoft.com/office/officeart/2005/8/layout/chevron2"/>
    <dgm:cxn modelId="{85687EFA-DB0D-4B9D-A1E4-5C0F1D192A36}" type="presParOf" srcId="{36BEE28F-AF3B-4B7B-AE6B-0C270404F334}" destId="{A7735B52-233A-4725-98E3-8AB2210816B0}" srcOrd="7" destOrd="0" presId="urn:microsoft.com/office/officeart/2005/8/layout/chevron2"/>
    <dgm:cxn modelId="{9BEE56BB-7D74-45F9-A0B4-102BE26133CF}" type="presParOf" srcId="{36BEE28F-AF3B-4B7B-AE6B-0C270404F334}" destId="{63C033D5-6A69-43FA-85F0-675CA4E592DA}" srcOrd="8" destOrd="0" presId="urn:microsoft.com/office/officeart/2005/8/layout/chevron2"/>
    <dgm:cxn modelId="{3E88799D-9D30-40A4-A41E-A56BAA82F530}" type="presParOf" srcId="{63C033D5-6A69-43FA-85F0-675CA4E592DA}" destId="{AE40B4D4-81B8-499C-9D0C-13BF40191078}" srcOrd="0" destOrd="0" presId="urn:microsoft.com/office/officeart/2005/8/layout/chevron2"/>
    <dgm:cxn modelId="{6E5A9C49-838D-418D-B8B1-B0173265D33D}" type="presParOf" srcId="{63C033D5-6A69-43FA-85F0-675CA4E592DA}" destId="{C715BC71-5D22-426C-8361-B167BF98AA1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66F47-954E-48EC-9AAB-D8A6B152A362}">
      <dsp:nvSpPr>
        <dsp:cNvPr id="0" name=""/>
        <dsp:cNvSpPr/>
      </dsp:nvSpPr>
      <dsp:spPr>
        <a:xfrm rot="5400000">
          <a:off x="-165973" y="168363"/>
          <a:ext cx="1106486" cy="77454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700" b="1" kern="1200" dirty="0" smtClean="0"/>
            <a:t>Bimbingan Pra-KRS</a:t>
          </a:r>
          <a:endParaRPr lang="id-ID" sz="700" b="1" kern="1200" dirty="0"/>
        </a:p>
      </dsp:txBody>
      <dsp:txXfrm rot="-5400000">
        <a:off x="0" y="389660"/>
        <a:ext cx="774540" cy="331946"/>
      </dsp:txXfrm>
    </dsp:sp>
    <dsp:sp modelId="{31651ACC-B9BD-4A5E-B0D5-B9919A41F7DE}">
      <dsp:nvSpPr>
        <dsp:cNvPr id="0" name=""/>
        <dsp:cNvSpPr/>
      </dsp:nvSpPr>
      <dsp:spPr>
        <a:xfrm rot="5400000">
          <a:off x="5498374" y="-4721443"/>
          <a:ext cx="719216" cy="101668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/>
            <a:t>Mahasiswa melakukan bimbingan Pra-KRS dengan Dosen Pembimbing Akademik (PA)</a:t>
          </a:r>
          <a:endParaRPr lang="id-ID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/>
            <a:t>Luaran: Draft ajuan KRS yang sudah disetujui oleh Dosen PA </a:t>
          </a:r>
          <a:endParaRPr lang="id-ID" sz="1300" kern="1200" dirty="0"/>
        </a:p>
      </dsp:txBody>
      <dsp:txXfrm rot="-5400000">
        <a:off x="774541" y="37499"/>
        <a:ext cx="10131775" cy="648998"/>
      </dsp:txXfrm>
    </dsp:sp>
    <dsp:sp modelId="{47D70F1A-4ABE-4E15-98D0-B930F8410896}">
      <dsp:nvSpPr>
        <dsp:cNvPr id="0" name=""/>
        <dsp:cNvSpPr/>
      </dsp:nvSpPr>
      <dsp:spPr>
        <a:xfrm rot="5400000">
          <a:off x="-165973" y="1157931"/>
          <a:ext cx="1106486" cy="774540"/>
        </a:xfrm>
        <a:prstGeom prst="chevron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700" b="1" kern="1200" dirty="0" smtClean="0"/>
            <a:t>Penyerahan Dokumen Pra-KRS</a:t>
          </a:r>
          <a:endParaRPr lang="id-ID" sz="700" b="1" kern="1200" dirty="0"/>
        </a:p>
      </dsp:txBody>
      <dsp:txXfrm rot="-5400000">
        <a:off x="0" y="1379228"/>
        <a:ext cx="774540" cy="331946"/>
      </dsp:txXfrm>
    </dsp:sp>
    <dsp:sp modelId="{B5C0BA80-9961-462D-ADFB-3CBE28108972}">
      <dsp:nvSpPr>
        <dsp:cNvPr id="0" name=""/>
        <dsp:cNvSpPr/>
      </dsp:nvSpPr>
      <dsp:spPr>
        <a:xfrm rot="5400000">
          <a:off x="5498374" y="-3731875"/>
          <a:ext cx="719216" cy="101668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/>
            <a:t>Pengiriman dokumen pra-KRS dalam format </a:t>
          </a:r>
          <a:r>
            <a:rPr lang="id-ID" sz="1300" b="1" kern="1200" dirty="0" smtClean="0"/>
            <a:t>Ms. Word</a:t>
          </a:r>
          <a:r>
            <a:rPr lang="id-ID" sz="1300" kern="1200" dirty="0" smtClean="0"/>
            <a:t> yang berisi daftar matakuliah yang akan diambil di semester Gasal 2021/2022 ke email: </a:t>
          </a:r>
          <a:r>
            <a:rPr lang="id-ID" sz="1300" b="1" kern="1200" dirty="0" smtClean="0"/>
            <a:t>prodi_ti@amikompurwokerto.ac.id</a:t>
          </a:r>
          <a:r>
            <a:rPr lang="id-ID" sz="1300" kern="1200" dirty="0" smtClean="0"/>
            <a:t> dengan </a:t>
          </a:r>
          <a:r>
            <a:rPr lang="id-ID" sz="1300" b="1" kern="1200" dirty="0" smtClean="0"/>
            <a:t>subject</a:t>
          </a:r>
          <a:r>
            <a:rPr lang="id-ID" sz="1300" kern="1200" dirty="0" smtClean="0"/>
            <a:t>: </a:t>
          </a:r>
          <a:r>
            <a:rPr lang="id-ID" sz="1300" kern="1200" dirty="0" smtClean="0"/>
            <a:t>[MB-KM KEMDIKBUD </a:t>
          </a:r>
          <a:r>
            <a:rPr lang="id-ID" sz="1300" kern="1200" dirty="0" smtClean="0"/>
            <a:t>2021]_[NIM]_[NAMA MAHASISWA]</a:t>
          </a:r>
          <a:endParaRPr lang="id-ID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/>
            <a:t>Tanggal Pengiriman Dokumen: 12 s.d. 16 Agustus 2021</a:t>
          </a:r>
          <a:endParaRPr lang="id-ID" sz="1300" kern="1200" dirty="0"/>
        </a:p>
      </dsp:txBody>
      <dsp:txXfrm rot="-5400000">
        <a:off x="774541" y="1027067"/>
        <a:ext cx="10131775" cy="648998"/>
      </dsp:txXfrm>
    </dsp:sp>
    <dsp:sp modelId="{8EEE106F-22FB-4D79-9079-B124F88DBACE}">
      <dsp:nvSpPr>
        <dsp:cNvPr id="0" name=""/>
        <dsp:cNvSpPr/>
      </dsp:nvSpPr>
      <dsp:spPr>
        <a:xfrm rot="5400000">
          <a:off x="-165973" y="2147500"/>
          <a:ext cx="1106486" cy="774540"/>
        </a:xfrm>
        <a:prstGeom prst="chevron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700" b="1" kern="1200" dirty="0" smtClean="0"/>
            <a:t>Kajian Prodi</a:t>
          </a:r>
          <a:endParaRPr lang="id-ID" sz="700" b="1" kern="1200" dirty="0"/>
        </a:p>
      </dsp:txBody>
      <dsp:txXfrm rot="-5400000">
        <a:off x="0" y="2368797"/>
        <a:ext cx="774540" cy="331946"/>
      </dsp:txXfrm>
    </dsp:sp>
    <dsp:sp modelId="{0A06F0FF-E173-44A3-A071-FEA4430A0254}">
      <dsp:nvSpPr>
        <dsp:cNvPr id="0" name=""/>
        <dsp:cNvSpPr/>
      </dsp:nvSpPr>
      <dsp:spPr>
        <a:xfrm rot="5400000">
          <a:off x="5498374" y="-2742306"/>
          <a:ext cx="719216" cy="101668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/>
            <a:t>Program studi menganalisa dan menentukan matakuliah &amp; besaran SKS sebagai konversi kegiatan </a:t>
          </a:r>
          <a:r>
            <a:rPr lang="id-ID" sz="1300" kern="1200" dirty="0" smtClean="0"/>
            <a:t>MB-KM </a:t>
          </a:r>
          <a:endParaRPr lang="id-ID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/>
            <a:t>Luaran: Informasi matakuliah di Semester Gasal 2021/2022 sebagai konversi </a:t>
          </a:r>
          <a:r>
            <a:rPr lang="id-ID" sz="1300" kern="1200" dirty="0" smtClean="0"/>
            <a:t>MB-KM </a:t>
          </a:r>
          <a:r>
            <a:rPr lang="id-ID" sz="1300" kern="1200" dirty="0" smtClean="0"/>
            <a:t>kepada mahasiswa dan Dosen PA</a:t>
          </a:r>
          <a:endParaRPr lang="id-ID" sz="1300" kern="1200" dirty="0"/>
        </a:p>
      </dsp:txBody>
      <dsp:txXfrm rot="-5400000">
        <a:off x="774541" y="2016636"/>
        <a:ext cx="10131775" cy="648998"/>
      </dsp:txXfrm>
    </dsp:sp>
    <dsp:sp modelId="{B2984E05-8786-4CBA-94F3-8806287798CB}">
      <dsp:nvSpPr>
        <dsp:cNvPr id="0" name=""/>
        <dsp:cNvSpPr/>
      </dsp:nvSpPr>
      <dsp:spPr>
        <a:xfrm rot="5400000">
          <a:off x="-165973" y="3137068"/>
          <a:ext cx="1106486" cy="774540"/>
        </a:xfrm>
        <a:prstGeom prst="chevron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accent4">
              <a:hueOff val="7796769"/>
              <a:satOff val="-35976"/>
              <a:lumOff val="13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700" b="1" kern="1200" dirty="0" smtClean="0"/>
            <a:t>Pengisian KRS</a:t>
          </a:r>
          <a:endParaRPr lang="id-ID" sz="700" b="1" kern="1200" dirty="0"/>
        </a:p>
      </dsp:txBody>
      <dsp:txXfrm rot="-5400000">
        <a:off x="0" y="3358365"/>
        <a:ext cx="774540" cy="331946"/>
      </dsp:txXfrm>
    </dsp:sp>
    <dsp:sp modelId="{E5F002FE-4B16-4C20-809F-0A9BD772D242}">
      <dsp:nvSpPr>
        <dsp:cNvPr id="0" name=""/>
        <dsp:cNvSpPr/>
      </dsp:nvSpPr>
      <dsp:spPr>
        <a:xfrm rot="5400000">
          <a:off x="5498374" y="-1752738"/>
          <a:ext cx="719216" cy="101668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796769"/>
              <a:satOff val="-35976"/>
              <a:lumOff val="13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/>
            <a:t>Pengisian KRS Mahasiswa di Semester Gasal 2021/2022 dilakukan oleh Program Studi</a:t>
          </a:r>
          <a:endParaRPr lang="id-ID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/>
            <a:t>Mahasiswa tetap melakukan proses bimbingan dan pengesahan KRS pada jadwal yang ditentukan</a:t>
          </a:r>
          <a:endParaRPr lang="id-ID" sz="1300" kern="1200" dirty="0"/>
        </a:p>
      </dsp:txBody>
      <dsp:txXfrm rot="-5400000">
        <a:off x="774541" y="3006204"/>
        <a:ext cx="10131775" cy="648998"/>
      </dsp:txXfrm>
    </dsp:sp>
    <dsp:sp modelId="{AE40B4D4-81B8-499C-9D0C-13BF40191078}">
      <dsp:nvSpPr>
        <dsp:cNvPr id="0" name=""/>
        <dsp:cNvSpPr/>
      </dsp:nvSpPr>
      <dsp:spPr>
        <a:xfrm rot="5400000">
          <a:off x="-165973" y="4126636"/>
          <a:ext cx="1106486" cy="774540"/>
        </a:xfrm>
        <a:prstGeom prst="chevron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700" b="1" kern="1200" dirty="0" smtClean="0"/>
            <a:t>Penilaian Matakuliah</a:t>
          </a:r>
          <a:endParaRPr lang="id-ID" sz="700" b="1" kern="1200" dirty="0"/>
        </a:p>
      </dsp:txBody>
      <dsp:txXfrm rot="-5400000">
        <a:off x="0" y="4347933"/>
        <a:ext cx="774540" cy="331946"/>
      </dsp:txXfrm>
    </dsp:sp>
    <dsp:sp modelId="{C715BC71-5D22-426C-8361-B167BF98AA11}">
      <dsp:nvSpPr>
        <dsp:cNvPr id="0" name=""/>
        <dsp:cNvSpPr/>
      </dsp:nvSpPr>
      <dsp:spPr>
        <a:xfrm rot="5400000">
          <a:off x="5498374" y="-763170"/>
          <a:ext cx="719216" cy="101668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/>
            <a:t>Dosen Pembimbing </a:t>
          </a:r>
          <a:r>
            <a:rPr lang="id-ID" sz="1300" kern="1200" dirty="0" smtClean="0"/>
            <a:t>MB-KM dari internal kampus </a:t>
          </a:r>
          <a:r>
            <a:rPr lang="id-ID" sz="1300" kern="1200" dirty="0" smtClean="0"/>
            <a:t>melakukan penilaian terhadap mahasiswa menggunakan form penilaian matakuliah sebagai konversi </a:t>
          </a:r>
          <a:r>
            <a:rPr lang="id-ID" sz="1300" kern="1200" dirty="0" smtClean="0"/>
            <a:t>kegiatan MB-KM </a:t>
          </a:r>
          <a:r>
            <a:rPr lang="id-ID" sz="1300" kern="1200" dirty="0" smtClean="0"/>
            <a:t>dari Program Studi</a:t>
          </a:r>
          <a:endParaRPr lang="id-ID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/>
            <a:t>Dosen Pembimbing </a:t>
          </a:r>
          <a:r>
            <a:rPr lang="id-ID" sz="1300" kern="1200" dirty="0" smtClean="0"/>
            <a:t>MB-KM </a:t>
          </a:r>
          <a:r>
            <a:rPr lang="id-ID" sz="1300" kern="1200" dirty="0" smtClean="0"/>
            <a:t>mengirimkan hasil penilaian mahasiswa kepada Program Studi </a:t>
          </a:r>
          <a:endParaRPr lang="id-ID" sz="1300" kern="1200" dirty="0"/>
        </a:p>
      </dsp:txBody>
      <dsp:txXfrm rot="-5400000">
        <a:off x="774541" y="3995772"/>
        <a:ext cx="10131775" cy="648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153" y="1035422"/>
            <a:ext cx="10515600" cy="5015754"/>
          </a:xfrm>
        </p:spPr>
        <p:txBody>
          <a:bodyPr>
            <a:normAutofit fontScale="90000"/>
          </a:bodyPr>
          <a:lstStyle/>
          <a:p>
            <a:pPr algn="ctr"/>
            <a:r>
              <a:rPr lang="id-ID" sz="5100" b="1" dirty="0" smtClean="0">
                <a:solidFill>
                  <a:srgbClr val="7030A0"/>
                </a:solidFill>
              </a:rPr>
              <a:t>MEKANISME</a:t>
            </a:r>
            <a:r>
              <a:rPr lang="en-US" sz="5100" b="1" dirty="0" smtClean="0">
                <a:solidFill>
                  <a:srgbClr val="7030A0"/>
                </a:solidFill>
              </a:rPr>
              <a:t> </a:t>
            </a:r>
            <a:r>
              <a:rPr lang="id-ID" sz="5100" b="1" dirty="0" smtClean="0">
                <a:solidFill>
                  <a:srgbClr val="7030A0"/>
                </a:solidFill>
              </a:rPr>
              <a:t>KONVERSI</a:t>
            </a:r>
            <a:r>
              <a:rPr lang="en-US" sz="5100" b="1" dirty="0" smtClean="0">
                <a:solidFill>
                  <a:srgbClr val="7030A0"/>
                </a:solidFill>
              </a:rPr>
              <a:t> </a:t>
            </a:r>
            <a:r>
              <a:rPr lang="id-ID" sz="5100" b="1" dirty="0" smtClean="0">
                <a:solidFill>
                  <a:srgbClr val="7030A0"/>
                </a:solidFill>
              </a:rPr>
              <a:t>KEGIATAN </a:t>
            </a:r>
            <a:r>
              <a:rPr lang="id-ID" sz="5100" b="1" dirty="0" smtClean="0">
                <a:solidFill>
                  <a:srgbClr val="7030A0"/>
                </a:solidFill>
              </a:rPr>
              <a:t/>
            </a:r>
            <a:br>
              <a:rPr lang="id-ID" sz="5100" b="1" dirty="0" smtClean="0">
                <a:solidFill>
                  <a:srgbClr val="7030A0"/>
                </a:solidFill>
              </a:rPr>
            </a:br>
            <a:r>
              <a:rPr lang="id-ID" sz="5100" b="1" dirty="0" smtClean="0">
                <a:solidFill>
                  <a:srgbClr val="7030A0"/>
                </a:solidFill>
              </a:rPr>
              <a:t>MB-KM</a:t>
            </a:r>
            <a:r>
              <a:rPr lang="id-ID" sz="5100" b="1" dirty="0" smtClean="0">
                <a:solidFill>
                  <a:srgbClr val="7030A0"/>
                </a:solidFill>
              </a:rPr>
              <a:t> KEMDIKBUD KE </a:t>
            </a:r>
            <a:r>
              <a:rPr lang="id-ID" sz="5100" b="1" dirty="0" smtClean="0">
                <a:solidFill>
                  <a:srgbClr val="7030A0"/>
                </a:solidFill>
              </a:rPr>
              <a:t>SKS MATAKULIAH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/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sz="4400" dirty="0">
                <a:solidFill>
                  <a:srgbClr val="7030A0"/>
                </a:solidFill>
              </a:rPr>
              <a:t>Program </a:t>
            </a:r>
            <a:r>
              <a:rPr lang="en-US" sz="4400" dirty="0" err="1">
                <a:solidFill>
                  <a:srgbClr val="7030A0"/>
                </a:solidFill>
              </a:rPr>
              <a:t>Studi</a:t>
            </a:r>
            <a:r>
              <a:rPr lang="en-US" sz="4400" dirty="0">
                <a:solidFill>
                  <a:srgbClr val="7030A0"/>
                </a:solidFill>
              </a:rPr>
              <a:t> </a:t>
            </a:r>
            <a:r>
              <a:rPr lang="en-US" sz="4400" dirty="0" err="1">
                <a:solidFill>
                  <a:srgbClr val="7030A0"/>
                </a:solidFill>
              </a:rPr>
              <a:t>Informatika</a:t>
            </a:r>
            <a:r>
              <a:rPr lang="en-US" sz="4400" dirty="0">
                <a:solidFill>
                  <a:srgbClr val="7030A0"/>
                </a:solidFill>
              </a:rPr>
              <a:t/>
            </a:r>
            <a:br>
              <a:rPr lang="en-US" sz="4400" dirty="0">
                <a:solidFill>
                  <a:srgbClr val="7030A0"/>
                </a:solidFill>
              </a:rPr>
            </a:br>
            <a:r>
              <a:rPr lang="en-US" sz="4400" dirty="0" err="1">
                <a:solidFill>
                  <a:srgbClr val="7030A0"/>
                </a:solidFill>
              </a:rPr>
              <a:t>Fakultas</a:t>
            </a:r>
            <a:r>
              <a:rPr lang="en-US" sz="4400" dirty="0">
                <a:solidFill>
                  <a:srgbClr val="7030A0"/>
                </a:solidFill>
              </a:rPr>
              <a:t> </a:t>
            </a:r>
            <a:r>
              <a:rPr lang="en-US" sz="4400" dirty="0" err="1">
                <a:solidFill>
                  <a:srgbClr val="7030A0"/>
                </a:solidFill>
              </a:rPr>
              <a:t>Ilmu</a:t>
            </a:r>
            <a:r>
              <a:rPr lang="en-US" sz="4400" dirty="0">
                <a:solidFill>
                  <a:srgbClr val="7030A0"/>
                </a:solidFill>
              </a:rPr>
              <a:t> </a:t>
            </a:r>
            <a:r>
              <a:rPr lang="en-US" sz="4400" dirty="0" err="1">
                <a:solidFill>
                  <a:srgbClr val="7030A0"/>
                </a:solidFill>
              </a:rPr>
              <a:t>Komputer</a:t>
            </a:r>
            <a:r>
              <a:rPr lang="en-US" sz="4400" dirty="0">
                <a:solidFill>
                  <a:srgbClr val="7030A0"/>
                </a:solidFill>
              </a:rPr>
              <a:t/>
            </a:r>
            <a:br>
              <a:rPr lang="en-US" sz="4400" dirty="0">
                <a:solidFill>
                  <a:srgbClr val="7030A0"/>
                </a:solidFill>
              </a:rPr>
            </a:br>
            <a:r>
              <a:rPr lang="en-US" sz="4400" dirty="0" err="1">
                <a:solidFill>
                  <a:srgbClr val="7030A0"/>
                </a:solidFill>
              </a:rPr>
              <a:t>Universitas</a:t>
            </a:r>
            <a:r>
              <a:rPr lang="en-US" sz="4400" dirty="0">
                <a:solidFill>
                  <a:srgbClr val="7030A0"/>
                </a:solidFill>
              </a:rPr>
              <a:t> </a:t>
            </a:r>
            <a:r>
              <a:rPr lang="en-US" sz="4400" dirty="0" err="1">
                <a:solidFill>
                  <a:srgbClr val="7030A0"/>
                </a:solidFill>
              </a:rPr>
              <a:t>Amikom</a:t>
            </a:r>
            <a:r>
              <a:rPr lang="en-US" sz="4400" dirty="0">
                <a:solidFill>
                  <a:srgbClr val="7030A0"/>
                </a:solidFill>
              </a:rPr>
              <a:t> </a:t>
            </a:r>
            <a:r>
              <a:rPr lang="en-US" sz="4400" dirty="0" err="1">
                <a:solidFill>
                  <a:srgbClr val="7030A0"/>
                </a:solidFill>
              </a:rPr>
              <a:t>Purwokerto</a:t>
            </a:r>
            <a:endParaRPr 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2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874057"/>
            <a:ext cx="11269319" cy="806824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D</a:t>
            </a:r>
            <a:r>
              <a:rPr lang="id-ID" sz="40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ASAR </a:t>
            </a:r>
            <a:r>
              <a:rPr lang="id-ID" sz="40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KONVERSI KAMPUS MENGAJAR</a:t>
            </a:r>
            <a:endParaRPr lang="en-US" sz="4000" b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5165" r="4726"/>
          <a:stretch/>
        </p:blipFill>
        <p:spPr>
          <a:xfrm>
            <a:off x="2520555" y="1822594"/>
            <a:ext cx="7437071" cy="37372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51102" y="5701552"/>
            <a:ext cx="7775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https://kampusmerdeka.kemdikbud.go.id/web/kampusmengajar2021</a:t>
            </a:r>
          </a:p>
        </p:txBody>
      </p:sp>
    </p:spTree>
    <p:extLst>
      <p:ext uri="{BB962C8B-B14F-4D97-AF65-F5344CB8AC3E}">
        <p14:creationId xmlns:p14="http://schemas.microsoft.com/office/powerpoint/2010/main" val="35607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874057"/>
            <a:ext cx="11269319" cy="806824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D</a:t>
            </a:r>
            <a:r>
              <a:rPr lang="id-ID" sz="40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ASAR </a:t>
            </a:r>
            <a:r>
              <a:rPr lang="id-ID" sz="40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KONVERSI STUDI INDEPENDEN</a:t>
            </a:r>
            <a:endParaRPr lang="en-US" sz="4000" b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570" y="5914804"/>
            <a:ext cx="576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https://kampusmerdeka.kemdikbud.go.id/program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763" y="1850530"/>
            <a:ext cx="7908474" cy="390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968186"/>
            <a:ext cx="10749367" cy="1169896"/>
          </a:xfrm>
        </p:spPr>
        <p:txBody>
          <a:bodyPr>
            <a:normAutofit fontScale="90000"/>
          </a:bodyPr>
          <a:lstStyle/>
          <a:p>
            <a:r>
              <a:rPr lang="id-ID" sz="40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KONVERSI </a:t>
            </a:r>
            <a:r>
              <a:rPr lang="id-ID" sz="40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KAMPUS MENGAJAR &amp; STUDI INDEPENDEN</a:t>
            </a:r>
            <a:r>
              <a:rPr lang="id-ID" sz="40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id-ID" sz="40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KE SKS MATAKULIAH</a:t>
            </a:r>
            <a:endParaRPr lang="en-US" sz="4000" b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2353235"/>
            <a:ext cx="11161741" cy="3823728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 smtClean="0">
                <a:solidFill>
                  <a:srgbClr val="7030A0"/>
                </a:solidFill>
              </a:rPr>
              <a:t>Berdasarkan regulasi </a:t>
            </a:r>
            <a:r>
              <a:rPr lang="id-ID" dirty="0" smtClean="0">
                <a:solidFill>
                  <a:srgbClr val="7030A0"/>
                </a:solidFill>
              </a:rPr>
              <a:t>KEMDIKBUD dan </a:t>
            </a:r>
            <a:r>
              <a:rPr lang="id-ID" dirty="0" smtClean="0">
                <a:solidFill>
                  <a:srgbClr val="7030A0"/>
                </a:solidFill>
              </a:rPr>
              <a:t>Fakultas </a:t>
            </a:r>
            <a:r>
              <a:rPr lang="id-ID" dirty="0" smtClean="0">
                <a:solidFill>
                  <a:srgbClr val="7030A0"/>
                </a:solidFill>
              </a:rPr>
              <a:t>Ilmu Komputer Universitas Amikom Purwokerto menyatakan bahwa kegiatan </a:t>
            </a:r>
            <a:r>
              <a:rPr lang="id-ID" dirty="0" smtClean="0">
                <a:solidFill>
                  <a:srgbClr val="7030A0"/>
                </a:solidFill>
              </a:rPr>
              <a:t>Kampus Mengajar dan Studi Independen </a:t>
            </a:r>
            <a:r>
              <a:rPr lang="id-ID" dirty="0" smtClean="0">
                <a:solidFill>
                  <a:srgbClr val="7030A0"/>
                </a:solidFill>
              </a:rPr>
              <a:t>dapat dikonversikan ke dalam </a:t>
            </a:r>
            <a:r>
              <a:rPr lang="id-ID" b="1" dirty="0" smtClean="0">
                <a:solidFill>
                  <a:srgbClr val="7030A0"/>
                </a:solidFill>
              </a:rPr>
              <a:t>maksimal </a:t>
            </a:r>
            <a:r>
              <a:rPr lang="id-ID" b="1" dirty="0" smtClean="0">
                <a:solidFill>
                  <a:srgbClr val="7030A0"/>
                </a:solidFill>
              </a:rPr>
              <a:t>20 </a:t>
            </a:r>
            <a:r>
              <a:rPr lang="id-ID" b="1" dirty="0" smtClean="0">
                <a:solidFill>
                  <a:srgbClr val="7030A0"/>
                </a:solidFill>
              </a:rPr>
              <a:t>SKS Matakuliah</a:t>
            </a:r>
            <a:r>
              <a:rPr lang="id-ID" dirty="0" smtClean="0">
                <a:solidFill>
                  <a:srgbClr val="7030A0"/>
                </a:solidFill>
              </a:rPr>
              <a:t>. 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id-ID" dirty="0">
              <a:solidFill>
                <a:srgbClr val="7030A0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 smtClean="0">
                <a:solidFill>
                  <a:srgbClr val="7030A0"/>
                </a:solidFill>
              </a:rPr>
              <a:t>Penentuan SKS Matakuliah dilakukan oleh Program Studi dengan melakukan kajian terhadap </a:t>
            </a:r>
            <a:r>
              <a:rPr lang="id-ID" u="sng" dirty="0" smtClean="0">
                <a:solidFill>
                  <a:srgbClr val="7030A0"/>
                </a:solidFill>
              </a:rPr>
              <a:t>draft ajuan KRS</a:t>
            </a:r>
            <a:r>
              <a:rPr lang="id-ID" dirty="0" smtClean="0">
                <a:solidFill>
                  <a:srgbClr val="7030A0"/>
                </a:solidFill>
              </a:rPr>
              <a:t> (hasil bimbingan pra-KRS dengan Dosen Pembimbing Akademik) mahasiswa di </a:t>
            </a:r>
            <a:r>
              <a:rPr lang="id-ID" b="1" dirty="0" smtClean="0">
                <a:solidFill>
                  <a:srgbClr val="7030A0"/>
                </a:solidFill>
              </a:rPr>
              <a:t>semester Gasal Tahun Akademik 2021/2022</a:t>
            </a:r>
            <a:r>
              <a:rPr lang="id-ID" dirty="0" smtClean="0">
                <a:solidFill>
                  <a:srgbClr val="7030A0"/>
                </a:solidFill>
              </a:rPr>
              <a:t>. </a:t>
            </a:r>
            <a:endParaRPr lang="id-ID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2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712693"/>
            <a:ext cx="10986931" cy="806824"/>
          </a:xfrm>
        </p:spPr>
        <p:txBody>
          <a:bodyPr>
            <a:noAutofit/>
          </a:bodyPr>
          <a:lstStyle/>
          <a:p>
            <a:r>
              <a:rPr lang="id-ID" sz="20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MEKANISME KONVERSI </a:t>
            </a:r>
            <a:r>
              <a:rPr lang="id-ID" sz="20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KEGIATAN KAMPUS MENGAJAR &amp; STUDI INDEPENDEN </a:t>
            </a:r>
            <a:r>
              <a:rPr lang="id-ID" sz="20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KE NILAI MATAKULIAH</a:t>
            </a:r>
            <a:endParaRPr lang="en-US" sz="2000" b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177528"/>
              </p:ext>
            </p:extLst>
          </p:nvPr>
        </p:nvGraphicFramePr>
        <p:xfrm>
          <a:off x="838198" y="1492622"/>
          <a:ext cx="10941425" cy="5069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10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454" y="842454"/>
            <a:ext cx="5173092" cy="517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2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2275</TotalTime>
  <Words>259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Segoe UI</vt:lpstr>
      <vt:lpstr>Segoe UI Light</vt:lpstr>
      <vt:lpstr>WelcomeDoc</vt:lpstr>
      <vt:lpstr>PowerPoint Presentation</vt:lpstr>
      <vt:lpstr>MEKANISME KONVERSI KEGIATAN  MB-KM KEMDIKBUD KE SKS MATAKULIAH  Program Studi Informatika Fakultas Ilmu Komputer Universitas Amikom Purwokerto</vt:lpstr>
      <vt:lpstr>DASAR KONVERSI KAMPUS MENGAJAR</vt:lpstr>
      <vt:lpstr>DASAR KONVERSI STUDI INDEPENDEN</vt:lpstr>
      <vt:lpstr>KONVERSI KAMPUS MENGAJAR &amp; STUDI INDEPENDEN KE SKS MATAKULIAH</vt:lpstr>
      <vt:lpstr>MEKANISME KONVERSI KEGIATAN KAMPUS MENGAJAR &amp; STUDI INDEPENDEN KE NILAI MATAKULIAH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ASUS</dc:creator>
  <cp:keywords/>
  <cp:lastModifiedBy>Hp-pc</cp:lastModifiedBy>
  <cp:revision>123</cp:revision>
  <dcterms:created xsi:type="dcterms:W3CDTF">2019-12-14T05:39:00Z</dcterms:created>
  <dcterms:modified xsi:type="dcterms:W3CDTF">2021-08-12T05:56:45Z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