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3"/>
  </p:notesMasterIdLst>
  <p:sldIdLst>
    <p:sldId id="261" r:id="rId3"/>
    <p:sldId id="264" r:id="rId4"/>
    <p:sldId id="274" r:id="rId5"/>
    <p:sldId id="302" r:id="rId6"/>
    <p:sldId id="303" r:id="rId7"/>
    <p:sldId id="305" r:id="rId8"/>
    <p:sldId id="306" r:id="rId9"/>
    <p:sldId id="307" r:id="rId10"/>
    <p:sldId id="308" r:id="rId11"/>
    <p:sldId id="309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Kelompok 10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07041"/>
            <a:ext cx="4608512" cy="617137"/>
            <a:chOff x="803640" y="3362835"/>
            <a:chExt cx="2059657" cy="617137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641418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15.11.0210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Saeful Anwar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98280"/>
            <a:ext cx="4608512" cy="617137"/>
            <a:chOff x="803640" y="3362835"/>
            <a:chExt cx="2059657" cy="617137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41418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18.11.0016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Nida Arwanti Fauzaa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189519"/>
            <a:ext cx="4608512" cy="617137"/>
            <a:chOff x="803640" y="3362835"/>
            <a:chExt cx="2059657" cy="617137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641418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18.11.0035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Luthfy Ery Sandi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080758"/>
            <a:ext cx="4608512" cy="617137"/>
            <a:chOff x="803640" y="3362835"/>
            <a:chExt cx="2059657" cy="617137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41418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18.11.0048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Mohamad Nur Fahmi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23EED6-02D3-4DC0-A7D1-03EA6FDF4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576064"/>
          </a:xfrm>
        </p:spPr>
        <p:txBody>
          <a:bodyPr/>
          <a:lstStyle/>
          <a:p>
            <a:r>
              <a:rPr lang="id-ID" b="1" dirty="0"/>
              <a:t>COUNTER DOWN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F0ACC-AAAC-4C00-BA43-75DEC33B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07213"/>
            <a:ext cx="4828381" cy="402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6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17626"/>
            <a:ext cx="4283968" cy="473576"/>
          </a:xfrm>
        </p:spPr>
        <p:txBody>
          <a:bodyPr/>
          <a:lstStyle/>
          <a:p>
            <a:r>
              <a:rPr lang="id-ID" altLang="ko-KR" dirty="0"/>
              <a:t>Counter Up/Down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189E0-6007-4F60-895C-721BDBF63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75293"/>
            <a:ext cx="7200800" cy="576064"/>
          </a:xfrm>
        </p:spPr>
        <p:txBody>
          <a:bodyPr/>
          <a:lstStyle/>
          <a:p>
            <a:r>
              <a:rPr lang="id-ID" altLang="ko-KR" sz="2800" b="1" dirty="0"/>
              <a:t>PICK DEVICES</a:t>
            </a:r>
            <a:endParaRPr lang="ko-KR" altLang="en-US" sz="2800" b="1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539504" y="1413030"/>
            <a:ext cx="1693003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200" b="1" dirty="0">
                <a:solidFill>
                  <a:schemeClr val="bg1"/>
                </a:solidFill>
                <a:cs typeface="Arial" pitchFamily="34" charset="0"/>
              </a:rPr>
              <a:t>7 SEGMENTS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200" b="1" dirty="0">
                <a:solidFill>
                  <a:schemeClr val="bg1"/>
                </a:solidFill>
                <a:cs typeface="Arial" pitchFamily="34" charset="0"/>
              </a:rPr>
              <a:t>ARDUINO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200" b="1" dirty="0">
                <a:solidFill>
                  <a:schemeClr val="bg1"/>
                </a:solidFill>
                <a:cs typeface="Arial" pitchFamily="34" charset="0"/>
              </a:rPr>
              <a:t>MINRES 330R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200" b="1" dirty="0">
                <a:solidFill>
                  <a:schemeClr val="bg1"/>
                </a:solidFill>
                <a:cs typeface="Arial" pitchFamily="34" charset="0"/>
              </a:rPr>
              <a:t>RESISTOR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17B60A4-DE82-4E19-8F6A-D5ED105A703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0" b="-1492"/>
          <a:stretch/>
        </p:blipFill>
        <p:spPr>
          <a:xfrm>
            <a:off x="527813" y="1874875"/>
            <a:ext cx="1764704" cy="2442752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C219DF5-3A0F-4ADF-96B5-6F3A5A09738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" b="1877"/>
          <a:stretch/>
        </p:blipFill>
        <p:spPr>
          <a:xfrm>
            <a:off x="2627736" y="1874875"/>
            <a:ext cx="1764704" cy="2442752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BFB68C3-E4FD-40A7-ADA1-0AF5D23AB0A3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1" b="-1165"/>
          <a:stretch/>
        </p:blipFill>
        <p:spPr>
          <a:xfrm>
            <a:off x="4715968" y="1874875"/>
            <a:ext cx="1764704" cy="2558379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66DD429E-C8E3-44DF-9066-8FF6C67DD806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" b="1915"/>
          <a:stretch/>
        </p:blipFill>
        <p:spPr>
          <a:xfrm>
            <a:off x="6815891" y="1874875"/>
            <a:ext cx="1764704" cy="2607183"/>
          </a:xfrm>
        </p:spPr>
      </p:pic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F4B35E-9A4B-48E7-A419-F800BE57B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765705"/>
            <a:ext cx="1764704" cy="28168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E85646-1263-4B31-88F7-6DEA7D5B0D3F}"/>
              </a:ext>
            </a:extLst>
          </p:cNvPr>
          <p:cNvSpPr/>
          <p:nvPr/>
        </p:nvSpPr>
        <p:spPr>
          <a:xfrm>
            <a:off x="3275856" y="1577461"/>
            <a:ext cx="1296144" cy="461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D5EA0-DC50-4D63-BB9D-F65DFFBF1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id-ID" sz="3200" b="1" dirty="0"/>
              <a:t>PICK DEVICES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4C12FC39-5D6E-4CB1-95B1-E88730FFD36B}"/>
              </a:ext>
            </a:extLst>
          </p:cNvPr>
          <p:cNvSpPr txBox="1">
            <a:spLocks/>
          </p:cNvSpPr>
          <p:nvPr/>
        </p:nvSpPr>
        <p:spPr>
          <a:xfrm>
            <a:off x="3227537" y="1577461"/>
            <a:ext cx="1693003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d-ID" sz="1200" b="1" dirty="0">
                <a:solidFill>
                  <a:schemeClr val="bg1"/>
                </a:solidFill>
                <a:cs typeface="Arial" pitchFamily="34" charset="0"/>
              </a:rPr>
              <a:t>TRAFFIC LIGHT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C15C8-B6AD-4F1C-A17D-AA4DB450B827}"/>
              </a:ext>
            </a:extLst>
          </p:cNvPr>
          <p:cNvSpPr/>
          <p:nvPr/>
        </p:nvSpPr>
        <p:spPr>
          <a:xfrm>
            <a:off x="4572000" y="1577461"/>
            <a:ext cx="468560" cy="4618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261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ADCE5A5-4BAD-4E5C-9D35-4B55234F71BD}"/>
              </a:ext>
            </a:extLst>
          </p:cNvPr>
          <p:cNvSpPr/>
          <p:nvPr/>
        </p:nvSpPr>
        <p:spPr>
          <a:xfrm>
            <a:off x="5868144" y="123478"/>
            <a:ext cx="3960440" cy="864096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458C4-72C1-4FEB-8F6D-42704F19B2C7}"/>
              </a:ext>
            </a:extLst>
          </p:cNvPr>
          <p:cNvSpPr/>
          <p:nvPr/>
        </p:nvSpPr>
        <p:spPr>
          <a:xfrm>
            <a:off x="395536" y="1131590"/>
            <a:ext cx="34563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LED1 = 13;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LED2 = 11;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LED3 = 9;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DELAY_LED = 2750; //1detik = 1000ms</a:t>
            </a:r>
          </a:p>
          <a:p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put your setup code here, to run once: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pinMode(2,OUTPUT);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pinMode(3,OUTPUT);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pinMode(4,OUTPUT);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pinMode(5,OUTPUT);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pinMode(6,OUTPUT);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pinMode(7,OUTPUT);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pinMode(8,OUTPUT);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 (LED1, OUTPUT);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 (LED2, OUTPUT);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 (LED3, OUTPUT);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BB54F-D2C9-4321-AEE2-DFA4FF552620}"/>
              </a:ext>
            </a:extLst>
          </p:cNvPr>
          <p:cNvSpPr/>
          <p:nvPr/>
        </p:nvSpPr>
        <p:spPr>
          <a:xfrm>
            <a:off x="4320480" y="1131590"/>
            <a:ext cx="550810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put your main code here, to run repeatedly: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 (LED1, 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one();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two();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three();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four();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five();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six();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seven();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eight();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nine();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ten();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2C9D12-EC8E-449F-802A-F72254A8DA24}"/>
              </a:ext>
            </a:extLst>
          </p:cNvPr>
          <p:cNvCxnSpPr/>
          <p:nvPr/>
        </p:nvCxnSpPr>
        <p:spPr>
          <a:xfrm>
            <a:off x="4067944" y="987574"/>
            <a:ext cx="0" cy="39604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ADCE5A5-4BAD-4E5C-9D35-4B55234F71BD}"/>
              </a:ext>
            </a:extLst>
          </p:cNvPr>
          <p:cNvSpPr/>
          <p:nvPr/>
        </p:nvSpPr>
        <p:spPr>
          <a:xfrm>
            <a:off x="5868144" y="123478"/>
            <a:ext cx="3960440" cy="864096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458C4-72C1-4FEB-8F6D-42704F19B2C7}"/>
              </a:ext>
            </a:extLst>
          </p:cNvPr>
          <p:cNvSpPr/>
          <p:nvPr/>
        </p:nvSpPr>
        <p:spPr>
          <a:xfrm>
            <a:off x="395536" y="1131590"/>
            <a:ext cx="34563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one();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two();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three();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four();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five();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six();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seven();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eight();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nine();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ten();</a:t>
            </a:r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(LED3, LOW);</a:t>
            </a:r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(LED2, HIGH);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delay(1000);</a:t>
            </a:r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(LED2, LOW);</a:t>
            </a:r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BB54F-D2C9-4321-AEE2-DFA4FF552620}"/>
              </a:ext>
            </a:extLst>
          </p:cNvPr>
          <p:cNvSpPr/>
          <p:nvPr/>
        </p:nvSpPr>
        <p:spPr>
          <a:xfrm>
            <a:off x="4320480" y="1131590"/>
            <a:ext cx="55081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zero() {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digitalWrite(2,HIGH);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digitalWrite(3,HIGH);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digitalWrite(4,HIGH);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digitalWrite(5,HIGH);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digitalWrite(6,HIGH);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digitalWrite(7,HIGH);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digitalWrite(8,LOW);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delay(250);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one(){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digitalWrite(2,HIGH);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digitalWrite(3,HIGH);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digitalWrite(4,HIGH);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digitalWrite(5,HIGH);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digitalWrite(6,LOW);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digitalWrite(7,HIGH);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digitalWrite(8,HIGH);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delay(250);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2C9D12-EC8E-449F-802A-F72254A8DA24}"/>
              </a:ext>
            </a:extLst>
          </p:cNvPr>
          <p:cNvCxnSpPr/>
          <p:nvPr/>
        </p:nvCxnSpPr>
        <p:spPr>
          <a:xfrm>
            <a:off x="4067944" y="987574"/>
            <a:ext cx="0" cy="39604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7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ADCE5A5-4BAD-4E5C-9D35-4B55234F71BD}"/>
              </a:ext>
            </a:extLst>
          </p:cNvPr>
          <p:cNvSpPr/>
          <p:nvPr/>
        </p:nvSpPr>
        <p:spPr>
          <a:xfrm>
            <a:off x="5868144" y="123478"/>
            <a:ext cx="3960440" cy="864096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458C4-72C1-4FEB-8F6D-42704F19B2C7}"/>
              </a:ext>
            </a:extLst>
          </p:cNvPr>
          <p:cNvSpPr/>
          <p:nvPr/>
        </p:nvSpPr>
        <p:spPr>
          <a:xfrm>
            <a:off x="395536" y="1131590"/>
            <a:ext cx="34563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two() {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digitalWrite(2,HIGH);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digitalWrite(3,HIGH);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digitalWrite(4,HIGH);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digitalWrite(5,HIGH);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digitalWrite(6,HIGH);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digitalWrite(7,HIGH);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digitalWrite(8,HIGH);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delay(250);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three() {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digitalWrite(2,HIGH);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digitalWrite(3,HIGH);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digitalWrite(4,HIGH);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digitalWrite(5,LOW);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digitalWrite(6,LOW);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digitalWrite(7,LOW);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digitalWrite(8,LOW);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delay(250);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BB54F-D2C9-4321-AEE2-DFA4FF552620}"/>
              </a:ext>
            </a:extLst>
          </p:cNvPr>
          <p:cNvSpPr/>
          <p:nvPr/>
        </p:nvSpPr>
        <p:spPr>
          <a:xfrm>
            <a:off x="4309772" y="1039257"/>
            <a:ext cx="55081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four() {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digitalWrite(2,HIGH);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digitalWrite(3,LOW);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digitalWrite(4,HIGH);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digitalWrite(5,HIGH);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digitalWrite(6,HIGH);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digitalWrite(7,HIGH);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digitalWrite(8,HIGH);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delay(250);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five() {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digitalWrite(2,HIGH);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digitalWrite(3,LOW);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digitalWrite(4,HIGH);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digitalWrite(5,HIGH);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digitalWrite(6,LOW);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digitalWrite(7,HIGH);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digitalWrite(8,HIGH);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delay(250);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2C9D12-EC8E-449F-802A-F72254A8DA24}"/>
              </a:ext>
            </a:extLst>
          </p:cNvPr>
          <p:cNvCxnSpPr/>
          <p:nvPr/>
        </p:nvCxnSpPr>
        <p:spPr>
          <a:xfrm>
            <a:off x="4067944" y="987574"/>
            <a:ext cx="0" cy="39604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9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ADCE5A5-4BAD-4E5C-9D35-4B55234F71BD}"/>
              </a:ext>
            </a:extLst>
          </p:cNvPr>
          <p:cNvSpPr/>
          <p:nvPr/>
        </p:nvSpPr>
        <p:spPr>
          <a:xfrm>
            <a:off x="5868144" y="123478"/>
            <a:ext cx="3960440" cy="864096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458C4-72C1-4FEB-8F6D-42704F19B2C7}"/>
              </a:ext>
            </a:extLst>
          </p:cNvPr>
          <p:cNvSpPr/>
          <p:nvPr/>
        </p:nvSpPr>
        <p:spPr>
          <a:xfrm>
            <a:off x="395536" y="1131590"/>
            <a:ext cx="34563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six() {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digitalWrite(2,LOW);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digitalWrite(3,HIGH);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digitalWrite(4,HIGH);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digitalWrite(5,LOW);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digitalWrite(6,LOW);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digitalWrite(7,HIGH);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digitalWrite(8,HIGH);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delay(250);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seven() {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digitalWrite(2,HIGH);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digitalWrite(3,HIGH);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digitalWrite(4,HIGH);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digitalWrite(5,HIGH);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digitalWrite(6,LOW);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digitalWrite(7,LOW);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digitalWrite(8,HIGH);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delay(250);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BB54F-D2C9-4321-AEE2-DFA4FF552620}"/>
              </a:ext>
            </a:extLst>
          </p:cNvPr>
          <p:cNvSpPr/>
          <p:nvPr/>
        </p:nvSpPr>
        <p:spPr>
          <a:xfrm>
            <a:off x="4309772" y="1039257"/>
            <a:ext cx="55081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eight() {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digitalWrite(2,HIGH);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digitalWrite(3,HIGH);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digitalWrite(4,LOW);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digitalWrite(5,HIGH);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digitalWrite(6,HIGH);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digitalWrite(7,LOW);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digitalWrite(8,HIGH);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delay(250);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nine() {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digitalWrite(2,LOW);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digitalWrite(3,HIGH);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digitalWrite(4,HIGH);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digitalWrite(5,LOW);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digitalWrite(6,LOW);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digitalWrite(7,LOW);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digitalWrite(8,LOW);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delay(250);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2C9D12-EC8E-449F-802A-F72254A8DA24}"/>
              </a:ext>
            </a:extLst>
          </p:cNvPr>
          <p:cNvCxnSpPr/>
          <p:nvPr/>
        </p:nvCxnSpPr>
        <p:spPr>
          <a:xfrm>
            <a:off x="4067944" y="987574"/>
            <a:ext cx="0" cy="396044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37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ADCE5A5-4BAD-4E5C-9D35-4B55234F71BD}"/>
              </a:ext>
            </a:extLst>
          </p:cNvPr>
          <p:cNvSpPr/>
          <p:nvPr/>
        </p:nvSpPr>
        <p:spPr>
          <a:xfrm>
            <a:off x="5868144" y="123478"/>
            <a:ext cx="3960440" cy="864096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458C4-72C1-4FEB-8F6D-42704F19B2C7}"/>
              </a:ext>
            </a:extLst>
          </p:cNvPr>
          <p:cNvSpPr/>
          <p:nvPr/>
        </p:nvSpPr>
        <p:spPr>
          <a:xfrm>
            <a:off x="395536" y="1424846"/>
            <a:ext cx="34563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ten() {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digitalWrite(2,HIGH);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digitalWrite(3,HIGH);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digitalWrite(4,HIGH);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digitalWrite(5,HIGH);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digitalWrite(6,HIGH);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digitalWrite(7,HIGH);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digitalWrite(8,LOW); 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delay(250);</a:t>
            </a:r>
          </a:p>
          <a:p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3630479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928</Words>
  <Application>Microsoft Office PowerPoint</Application>
  <PresentationFormat>On-screen Show (16:9)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Mohamad Fahmi</cp:lastModifiedBy>
  <cp:revision>121</cp:revision>
  <dcterms:created xsi:type="dcterms:W3CDTF">2016-12-05T23:26:54Z</dcterms:created>
  <dcterms:modified xsi:type="dcterms:W3CDTF">2019-06-25T07:49:05Z</dcterms:modified>
</cp:coreProperties>
</file>