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420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E36-2065-4B8F-9185-61519CF342D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CA9949-4F7B-4AC0-B924-D45CDE2C2F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014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E36-2065-4B8F-9185-61519CF342D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9949-4F7B-4AC0-B924-D45CDE2C2F2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14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E36-2065-4B8F-9185-61519CF342D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9949-4F7B-4AC0-B924-D45CDE2C2F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02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E36-2065-4B8F-9185-61519CF342D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9949-4F7B-4AC0-B924-D45CDE2C2F2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E36-2065-4B8F-9185-61519CF342D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9949-4F7B-4AC0-B924-D45CDE2C2F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E36-2065-4B8F-9185-61519CF342D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9949-4F7B-4AC0-B924-D45CDE2C2F2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7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E36-2065-4B8F-9185-61519CF342D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9949-4F7B-4AC0-B924-D45CDE2C2F2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8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E36-2065-4B8F-9185-61519CF342D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9949-4F7B-4AC0-B924-D45CDE2C2F2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8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E36-2065-4B8F-9185-61519CF342D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9949-4F7B-4AC0-B924-D45CDE2C2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936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E36-2065-4B8F-9185-61519CF342D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9949-4F7B-4AC0-B924-D45CDE2C2F2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0425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797AE36-2065-4B8F-9185-61519CF342D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9949-4F7B-4AC0-B924-D45CDE2C2F2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AE36-2065-4B8F-9185-61519CF342D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CA9949-4F7B-4AC0-B924-D45CDE2C2F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9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699" y="2129051"/>
            <a:ext cx="9608023" cy="1241946"/>
          </a:xfrm>
        </p:spPr>
        <p:txBody>
          <a:bodyPr>
            <a:normAutofit fontScale="90000"/>
          </a:bodyPr>
          <a:lstStyle/>
          <a:p>
            <a:r>
              <a:rPr lang="en-US" i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Kalkulator</a:t>
            </a:r>
            <a:r>
              <a:rPr lang="en-US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i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sederhana</a:t>
            </a:r>
            <a:r>
              <a:rPr lang="en-US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i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787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Kalkulator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sederhana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36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 2 = </a:t>
            </a:r>
            <a:r>
              <a:rPr lang="en-US" dirty="0" err="1" smtClean="0"/>
              <a:t>merupakan</a:t>
            </a:r>
            <a:r>
              <a:rPr lang="en-US" dirty="0" smtClean="0"/>
              <a:t> step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integer yang </a:t>
            </a:r>
            <a:r>
              <a:rPr lang="en-US" dirty="0" err="1" smtClean="0"/>
              <a:t>disimbolkan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variable “b”.</a:t>
            </a:r>
          </a:p>
          <a:p>
            <a:r>
              <a:rPr lang="en-US" dirty="0" smtClean="0"/>
              <a:t>Step 3 = </a:t>
            </a:r>
            <a:r>
              <a:rPr lang="en-US" dirty="0" err="1" smtClean="0"/>
              <a:t>merupakan</a:t>
            </a:r>
            <a:r>
              <a:rPr lang="en-US" dirty="0" smtClean="0"/>
              <a:t> step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yang </a:t>
            </a:r>
            <a:r>
              <a:rPr lang="en-US" dirty="0" err="1" smtClean="0"/>
              <a:t>disimbolkan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variable “c”.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4 </a:t>
            </a:r>
            <a:r>
              <a:rPr lang="en-US" dirty="0" err="1" smtClean="0"/>
              <a:t>opsi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 </a:t>
            </a:r>
            <a:r>
              <a:rPr lang="en-US" dirty="0"/>
              <a:t>= a +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 = a –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 = a * </a:t>
            </a:r>
            <a:r>
              <a:rPr lang="en-US" dirty="0" smtClean="0"/>
              <a:t>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 </a:t>
            </a:r>
            <a:r>
              <a:rPr lang="en-US" dirty="0"/>
              <a:t>= a / </a:t>
            </a:r>
            <a:r>
              <a:rPr lang="en-US" dirty="0" smtClean="0"/>
              <a:t>b</a:t>
            </a:r>
          </a:p>
          <a:p>
            <a:r>
              <a:rPr lang="en-US" dirty="0" smtClean="0"/>
              <a:t>Step 4 = </a:t>
            </a:r>
            <a:r>
              <a:rPr lang="en-US" dirty="0" err="1" smtClean="0"/>
              <a:t>merupakan</a:t>
            </a:r>
            <a:r>
              <a:rPr lang="en-US" dirty="0" smtClean="0"/>
              <a:t> step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membersihkan</a:t>
            </a:r>
            <a:r>
              <a:rPr lang="en-US" dirty="0" smtClean="0"/>
              <a:t> LCD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Step 0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6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Kalkulator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sederhana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Kesimpulan</a:t>
            </a:r>
            <a:r>
              <a:rPr lang="en-US" dirty="0" smtClean="0"/>
              <a:t> : Dari program </a:t>
            </a:r>
            <a:r>
              <a:rPr lang="en-US" dirty="0" err="1" smtClean="0"/>
              <a:t>Kalkulator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Terdapat</a:t>
            </a:r>
            <a:r>
              <a:rPr lang="en-US" dirty="0" smtClean="0"/>
              <a:t> 3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 IC </a:t>
            </a:r>
            <a:r>
              <a:rPr lang="en-US" dirty="0" err="1" smtClean="0"/>
              <a:t>Atmega</a:t>
            </a:r>
            <a:r>
              <a:rPr lang="en-US" dirty="0" smtClean="0"/>
              <a:t> 8535, Keypad-</a:t>
            </a:r>
            <a:r>
              <a:rPr lang="en-US" dirty="0" err="1" smtClean="0"/>
              <a:t>Smallcalc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LCD LM016L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sebatas</a:t>
            </a:r>
            <a:r>
              <a:rPr lang="en-US" dirty="0" smtClean="0"/>
              <a:t> +, -, /, </a:t>
            </a:r>
            <a:r>
              <a:rPr lang="en-US" smtClean="0"/>
              <a:t>*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err="1"/>
              <a:t>Penginputan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keypad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output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LCD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Kalkulator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sederhana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17007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Proteus 8 </a:t>
            </a:r>
            <a:r>
              <a:rPr lang="en-US" dirty="0" err="1" smtClean="0"/>
              <a:t>Professioan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CodeVision</a:t>
            </a:r>
            <a:r>
              <a:rPr lang="en-US" dirty="0" smtClean="0"/>
              <a:t> </a:t>
            </a:r>
            <a:r>
              <a:rPr lang="en-US" dirty="0" err="1" smtClean="0"/>
              <a:t>AvR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Komponen</a:t>
            </a:r>
            <a:r>
              <a:rPr lang="en-US" dirty="0" smtClean="0"/>
              <a:t> –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Proteus 8 :</a:t>
            </a:r>
          </a:p>
          <a:p>
            <a:r>
              <a:rPr lang="en-US" dirty="0" smtClean="0"/>
              <a:t>ATMEGA 8535</a:t>
            </a:r>
          </a:p>
          <a:p>
            <a:r>
              <a:rPr lang="en-US" dirty="0" smtClean="0"/>
              <a:t>KEYPAD-SMALLCALC</a:t>
            </a:r>
          </a:p>
          <a:p>
            <a:r>
              <a:rPr lang="en-US" dirty="0" smtClean="0"/>
              <a:t>LCD LM016L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15704" t="19494" r="40476" b="32239"/>
          <a:stretch/>
        </p:blipFill>
        <p:spPr>
          <a:xfrm>
            <a:off x="6253216" y="2045301"/>
            <a:ext cx="5115370" cy="34506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92872" y="2552131"/>
            <a:ext cx="1637732" cy="368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ATMEGA 8535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1" y="2950189"/>
            <a:ext cx="1624084" cy="584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KEYPAD-SMALLCALC</a:t>
            </a:r>
          </a:p>
        </p:txBody>
      </p:sp>
      <p:sp>
        <p:nvSpPr>
          <p:cNvPr id="8" name="Rectangle 7"/>
          <p:cNvSpPr/>
          <p:nvPr/>
        </p:nvSpPr>
        <p:spPr>
          <a:xfrm>
            <a:off x="9573988" y="3393472"/>
            <a:ext cx="1637732" cy="368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LCD LM016L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Kalkulator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sederhana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063" t="25886" r="23952" b="19636"/>
          <a:stretch/>
        </p:blipFill>
        <p:spPr>
          <a:xfrm>
            <a:off x="1451579" y="2906972"/>
            <a:ext cx="5063880" cy="3166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434" t="25140" r="22168" b="16838"/>
          <a:stretch/>
        </p:blipFill>
        <p:spPr>
          <a:xfrm>
            <a:off x="6515459" y="2792672"/>
            <a:ext cx="4988672" cy="31662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5153" y="2208594"/>
            <a:ext cx="4026089" cy="34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Sebelum</a:t>
            </a:r>
            <a:r>
              <a:rPr lang="en-US" dirty="0" smtClean="0"/>
              <a:t> di run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95991" y="2249537"/>
            <a:ext cx="4026089" cy="34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Setelah</a:t>
            </a:r>
            <a:r>
              <a:rPr lang="en-US" dirty="0" smtClean="0"/>
              <a:t> di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0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7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Kalkulator</a:t>
            </a:r>
            <a:r>
              <a:rPr lang="en-US" sz="67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6700" i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sederhana</a:t>
            </a:r>
            <a:r>
              <a:rPr lang="en-US" sz="6700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/>
            </a:r>
            <a:br>
              <a:rPr lang="en-US" sz="6700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6000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60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38375" t="21220" r="36387" b="24050"/>
          <a:stretch/>
        </p:blipFill>
        <p:spPr bwMode="auto">
          <a:xfrm>
            <a:off x="1447191" y="2454442"/>
            <a:ext cx="4448642" cy="36188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38721" t="19068" r="26875" b="28656"/>
          <a:stretch/>
        </p:blipFill>
        <p:spPr bwMode="auto">
          <a:xfrm>
            <a:off x="6018663" y="2454442"/>
            <a:ext cx="4571999" cy="36188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Oval 8"/>
          <p:cNvSpPr/>
          <p:nvPr/>
        </p:nvSpPr>
        <p:spPr>
          <a:xfrm>
            <a:off x="2907236" y="6100551"/>
            <a:ext cx="1255331" cy="77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7759888" y="6100550"/>
            <a:ext cx="1152099" cy="77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32314" y="1860482"/>
            <a:ext cx="4156654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CodeVision</a:t>
            </a:r>
            <a:r>
              <a:rPr lang="en-US" dirty="0" smtClean="0"/>
              <a:t> AVR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8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Kalkulator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sederhana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60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36306" t="19372" r="40536" b="22807"/>
          <a:stretch/>
        </p:blipFill>
        <p:spPr bwMode="auto">
          <a:xfrm>
            <a:off x="1552074" y="2334126"/>
            <a:ext cx="4957009" cy="3765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38381" t="14144" r="41228" b="22494"/>
          <a:stretch/>
        </p:blipFill>
        <p:spPr bwMode="auto">
          <a:xfrm>
            <a:off x="6509082" y="2334126"/>
            <a:ext cx="4545769" cy="37899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Oval 8"/>
          <p:cNvSpPr/>
          <p:nvPr/>
        </p:nvSpPr>
        <p:spPr>
          <a:xfrm>
            <a:off x="3292247" y="6148136"/>
            <a:ext cx="1255331" cy="77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8305405" y="6148136"/>
            <a:ext cx="1255331" cy="77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32314" y="1860482"/>
            <a:ext cx="4156654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CodeVision</a:t>
            </a:r>
            <a:r>
              <a:rPr lang="en-US" dirty="0" smtClean="0"/>
              <a:t> AVR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2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Kalkulator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sederhana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60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36305" t="19678" r="39672" b="22186"/>
          <a:stretch/>
        </p:blipFill>
        <p:spPr bwMode="auto">
          <a:xfrm>
            <a:off x="1449217" y="2370220"/>
            <a:ext cx="4747046" cy="3801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 rotWithShape="1">
          <a:blip r:embed="rId3"/>
          <a:srcRect l="38375" t="20602" r="35690" b="21555"/>
          <a:stretch/>
        </p:blipFill>
        <p:spPr bwMode="auto">
          <a:xfrm>
            <a:off x="6112042" y="2370220"/>
            <a:ext cx="4942810" cy="3801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/>
          <p:cNvSpPr/>
          <p:nvPr/>
        </p:nvSpPr>
        <p:spPr>
          <a:xfrm>
            <a:off x="3027552" y="6080078"/>
            <a:ext cx="1255331" cy="77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145738" y="6080078"/>
            <a:ext cx="1255331" cy="77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32314" y="1860482"/>
            <a:ext cx="4156654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CodeVision</a:t>
            </a:r>
            <a:r>
              <a:rPr lang="en-US" dirty="0" smtClean="0"/>
              <a:t> AVR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5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Kalkulator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sederhana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60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41699" t="19930" r="36627" b="23534"/>
          <a:stretch/>
        </p:blipFill>
        <p:spPr bwMode="auto">
          <a:xfrm>
            <a:off x="1449217" y="2377840"/>
            <a:ext cx="4710951" cy="37342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 rotWithShape="1">
          <a:blip r:embed="rId3"/>
          <a:srcRect l="38635" t="19038" r="40301" b="23238"/>
          <a:stretch/>
        </p:blipFill>
        <p:spPr bwMode="auto">
          <a:xfrm>
            <a:off x="6364706" y="2418346"/>
            <a:ext cx="4690146" cy="3597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/>
          <p:cNvSpPr/>
          <p:nvPr/>
        </p:nvSpPr>
        <p:spPr>
          <a:xfrm>
            <a:off x="3039584" y="6080078"/>
            <a:ext cx="1255331" cy="77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437751" y="6059965"/>
            <a:ext cx="1255331" cy="77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2314" y="1860482"/>
            <a:ext cx="4156654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CodeVision</a:t>
            </a:r>
            <a:r>
              <a:rPr lang="en-US" dirty="0" smtClean="0"/>
              <a:t> AVR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1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Kalkulator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sederhana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805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 :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run di </a:t>
            </a:r>
            <a:r>
              <a:rPr lang="en-US" dirty="0" err="1" smtClean="0"/>
              <a:t>pojok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r>
              <a:rPr lang="en-US" dirty="0" smtClean="0"/>
              <a:t> </a:t>
            </a:r>
            <a:r>
              <a:rPr lang="en-US" dirty="0" err="1" smtClean="0"/>
              <a:t>Kalkulator</a:t>
            </a:r>
            <a:r>
              <a:rPr lang="en-US" dirty="0" smtClean="0"/>
              <a:t> </a:t>
            </a:r>
            <a:r>
              <a:rPr lang="en-US" dirty="0" err="1" smtClean="0"/>
              <a:t>proteus</a:t>
            </a:r>
            <a:r>
              <a:rPr lang="en-US" dirty="0" smtClean="0"/>
              <a:t> 8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Tekan</a:t>
            </a:r>
            <a:r>
              <a:rPr lang="en-US" dirty="0" smtClean="0"/>
              <a:t> Menu on/off </a:t>
            </a:r>
            <a:r>
              <a:rPr lang="en-US" dirty="0" err="1" smtClean="0"/>
              <a:t>pada</a:t>
            </a:r>
            <a:r>
              <a:rPr lang="en-US" dirty="0" smtClean="0"/>
              <a:t> keypad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mengaktifkan</a:t>
            </a:r>
            <a:r>
              <a:rPr lang="en-US" dirty="0" smtClean="0"/>
              <a:t> </a:t>
            </a:r>
            <a:r>
              <a:rPr lang="en-US" dirty="0" err="1" smtClean="0"/>
              <a:t>kalkulator</a:t>
            </a:r>
            <a:r>
              <a:rPr lang="en-US" dirty="0" smtClean="0"/>
              <a:t> digital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Kemudian</a:t>
            </a:r>
            <a:r>
              <a:rPr lang="en-US" dirty="0" smtClean="0"/>
              <a:t>,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seketika</a:t>
            </a:r>
            <a:r>
              <a:rPr lang="en-US" dirty="0" smtClean="0"/>
              <a:t>. 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2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Kalkulator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6000" i="1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sederhana</a:t>
            </a:r>
            <a:r>
              <a:rPr lang="en-US" sz="6000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Analisis</a:t>
            </a:r>
            <a:r>
              <a:rPr lang="en-US" dirty="0" smtClean="0"/>
              <a:t>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source code </a:t>
            </a:r>
            <a:r>
              <a:rPr lang="en-US" dirty="0" err="1"/>
              <a:t>K</a:t>
            </a:r>
            <a:r>
              <a:rPr lang="en-US" dirty="0" err="1" smtClean="0"/>
              <a:t>alkulator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(</a:t>
            </a:r>
            <a:r>
              <a:rPr lang="en-US" dirty="0" err="1" smtClean="0"/>
              <a:t>if..else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(while).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5 step,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Step 0 = </a:t>
            </a:r>
            <a:r>
              <a:rPr lang="en-US" dirty="0" err="1" smtClean="0"/>
              <a:t>merupakan</a:t>
            </a:r>
            <a:r>
              <a:rPr lang="en-US" dirty="0" smtClean="0"/>
              <a:t> step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integer yang </a:t>
            </a:r>
            <a:r>
              <a:rPr lang="en-US" dirty="0" err="1" smtClean="0"/>
              <a:t>disimbolkan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variable “a”.</a:t>
            </a:r>
          </a:p>
          <a:p>
            <a:r>
              <a:rPr lang="en-US" dirty="0" smtClean="0"/>
              <a:t>Step 1 = </a:t>
            </a:r>
            <a:r>
              <a:rPr lang="en-US" dirty="0" err="1" smtClean="0"/>
              <a:t>merupakan</a:t>
            </a:r>
            <a:r>
              <a:rPr lang="en-US" dirty="0" smtClean="0"/>
              <a:t> step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. </a:t>
            </a:r>
            <a:r>
              <a:rPr lang="en-US" dirty="0" err="1" smtClean="0"/>
              <a:t>Dimana</a:t>
            </a:r>
            <a:r>
              <a:rPr lang="en-US" dirty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4 </a:t>
            </a:r>
            <a:r>
              <a:rPr lang="en-US" dirty="0" err="1" smtClean="0"/>
              <a:t>opsi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/>
              <a:t>Opsi</a:t>
            </a:r>
            <a:r>
              <a:rPr lang="en-US" dirty="0" smtClean="0"/>
              <a:t> 1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/>
              <a:t>Opsi</a:t>
            </a:r>
            <a:r>
              <a:rPr lang="en-US" dirty="0" smtClean="0"/>
              <a:t> 2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/>
              <a:t>Opsi</a:t>
            </a:r>
            <a:r>
              <a:rPr lang="en-US" dirty="0" smtClean="0"/>
              <a:t> 3 </a:t>
            </a:r>
            <a:r>
              <a:rPr lang="en-US" dirty="0" err="1" smtClean="0"/>
              <a:t>yaitu</a:t>
            </a:r>
            <a:r>
              <a:rPr lang="en-US" dirty="0" smtClean="0"/>
              <a:t> Kali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/>
              <a:t>Opsi</a:t>
            </a:r>
            <a:r>
              <a:rPr lang="en-US" dirty="0" smtClean="0"/>
              <a:t> 4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146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220</TotalTime>
  <Words>340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Kalkulator sederhana </vt:lpstr>
      <vt:lpstr>Kalkulator sederhana </vt:lpstr>
      <vt:lpstr>Kalkulator sederhana </vt:lpstr>
      <vt:lpstr>Kalkulator sederhana  </vt:lpstr>
      <vt:lpstr>Kalkulator sederhana </vt:lpstr>
      <vt:lpstr>Kalkulator sederhana </vt:lpstr>
      <vt:lpstr>Kalkulator sederhana </vt:lpstr>
      <vt:lpstr>Kalkulator sederhana </vt:lpstr>
      <vt:lpstr>Kalkulator sederhana </vt:lpstr>
      <vt:lpstr>Kalkulator sederhana </vt:lpstr>
      <vt:lpstr>Kalkulator sederhana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 sederhana</dc:title>
  <dc:creator>Mar'atun Solehah</dc:creator>
  <cp:lastModifiedBy>LAB-6-DOSEN</cp:lastModifiedBy>
  <cp:revision>18</cp:revision>
  <dcterms:created xsi:type="dcterms:W3CDTF">2019-07-01T03:13:15Z</dcterms:created>
  <dcterms:modified xsi:type="dcterms:W3CDTF">2019-07-02T08:07:10Z</dcterms:modified>
</cp:coreProperties>
</file>