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-7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="" xmlns:a16="http://schemas.microsoft.com/office/drawing/2014/main" id="{D77B0CF9-076D-4D92-AB0C-688C23B16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Kelompok 2</a:t>
            </a:r>
            <a:endParaRPr lang="en-ID" dirty="0"/>
          </a:p>
        </p:txBody>
      </p:sp>
      <p:sp>
        <p:nvSpPr>
          <p:cNvPr id="3" name="Subjudul 2">
            <a:extLst>
              <a:ext uri="{FF2B5EF4-FFF2-40B4-BE49-F238E27FC236}">
                <a16:creationId xmlns="" xmlns:a16="http://schemas.microsoft.com/office/drawing/2014/main" id="{1CDEB665-6ED0-4E57-B5A2-5F7974B20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id-ID" sz="7400" dirty="0"/>
              <a:t>Anggota :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7400" dirty="0"/>
              <a:t>Anggie Febriansyah</a:t>
            </a:r>
            <a:r>
              <a:rPr lang="en-US" sz="7400" dirty="0"/>
              <a:t>  			18.11.000</a:t>
            </a:r>
            <a:r>
              <a:rPr lang="id-ID" sz="7400" dirty="0"/>
              <a:t>2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7400" dirty="0"/>
              <a:t>Lutfia Septiani</a:t>
            </a:r>
            <a:r>
              <a:rPr lang="en-US" sz="7400" dirty="0"/>
              <a:t>				18.11.002</a:t>
            </a:r>
            <a:r>
              <a:rPr lang="id-ID" sz="7400" dirty="0"/>
              <a:t>5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7400" dirty="0" err="1"/>
              <a:t>Safangat</a:t>
            </a:r>
            <a:r>
              <a:rPr lang="id-ID" sz="7400" dirty="0"/>
              <a:t> Tirto Jaya S</a:t>
            </a:r>
            <a:r>
              <a:rPr lang="en-US" sz="7400" dirty="0"/>
              <a:t>			18.11.0</a:t>
            </a:r>
            <a:r>
              <a:rPr lang="id-ID" sz="7400" dirty="0"/>
              <a:t>278</a:t>
            </a:r>
          </a:p>
          <a:p>
            <a:endParaRPr lang="id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46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="" xmlns:a16="http://schemas.microsoft.com/office/drawing/2014/main" id="{8403B4FB-B5B0-46A3-9F3A-C709119F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468" y="0"/>
            <a:ext cx="4758756" cy="1049235"/>
          </a:xfrm>
        </p:spPr>
        <p:txBody>
          <a:bodyPr/>
          <a:lstStyle/>
          <a:p>
            <a:pPr algn="ctr"/>
            <a:r>
              <a:rPr lang="id-ID" dirty="0"/>
              <a:t>Tabel kebenaran</a:t>
            </a:r>
            <a:endParaRPr lang="en-ID" dirty="0"/>
          </a:p>
        </p:txBody>
      </p:sp>
      <p:graphicFrame>
        <p:nvGraphicFramePr>
          <p:cNvPr id="4" name="Tampungan Konten 3">
            <a:extLst>
              <a:ext uri="{FF2B5EF4-FFF2-40B4-BE49-F238E27FC236}">
                <a16:creationId xmlns="" xmlns:a16="http://schemas.microsoft.com/office/drawing/2014/main" id="{19AD09F1-D8DC-44A6-AA31-25DAD2522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168719"/>
              </p:ext>
            </p:extLst>
          </p:nvPr>
        </p:nvGraphicFramePr>
        <p:xfrm>
          <a:off x="592426" y="829647"/>
          <a:ext cx="5699318" cy="389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72">
                  <a:extLst>
                    <a:ext uri="{9D8B030D-6E8A-4147-A177-3AD203B41FA5}">
                      <a16:colId xmlns="" xmlns:a16="http://schemas.microsoft.com/office/drawing/2014/main" val="2183600760"/>
                    </a:ext>
                  </a:extLst>
                </a:gridCol>
                <a:gridCol w="947272">
                  <a:extLst>
                    <a:ext uri="{9D8B030D-6E8A-4147-A177-3AD203B41FA5}">
                      <a16:colId xmlns="" xmlns:a16="http://schemas.microsoft.com/office/drawing/2014/main" val="2220181724"/>
                    </a:ext>
                  </a:extLst>
                </a:gridCol>
                <a:gridCol w="947272">
                  <a:extLst>
                    <a:ext uri="{9D8B030D-6E8A-4147-A177-3AD203B41FA5}">
                      <a16:colId xmlns="" xmlns:a16="http://schemas.microsoft.com/office/drawing/2014/main" val="1959339366"/>
                    </a:ext>
                  </a:extLst>
                </a:gridCol>
                <a:gridCol w="947272">
                  <a:extLst>
                    <a:ext uri="{9D8B030D-6E8A-4147-A177-3AD203B41FA5}">
                      <a16:colId xmlns="" xmlns:a16="http://schemas.microsoft.com/office/drawing/2014/main" val="3954722521"/>
                    </a:ext>
                  </a:extLst>
                </a:gridCol>
                <a:gridCol w="947272">
                  <a:extLst>
                    <a:ext uri="{9D8B030D-6E8A-4147-A177-3AD203B41FA5}">
                      <a16:colId xmlns="" xmlns:a16="http://schemas.microsoft.com/office/drawing/2014/main" val="2687348079"/>
                    </a:ext>
                  </a:extLst>
                </a:gridCol>
                <a:gridCol w="962958">
                  <a:extLst>
                    <a:ext uri="{9D8B030D-6E8A-4147-A177-3AD203B41FA5}">
                      <a16:colId xmlns="" xmlns:a16="http://schemas.microsoft.com/office/drawing/2014/main" val="3948473759"/>
                    </a:ext>
                  </a:extLst>
                </a:gridCol>
              </a:tblGrid>
              <a:tr h="649483">
                <a:tc gridSpan="4">
                  <a:txBody>
                    <a:bodyPr/>
                    <a:lstStyle/>
                    <a:p>
                      <a:pPr algn="ctr"/>
                      <a:r>
                        <a:rPr lang="id-ID" dirty="0"/>
                        <a:t>INPUT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/>
                        <a:t>OUTPUT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3819256"/>
                  </a:ext>
                </a:extLst>
              </a:tr>
              <a:tr h="64948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4187857"/>
                  </a:ext>
                </a:extLst>
              </a:tr>
              <a:tr h="649483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6435379"/>
                  </a:ext>
                </a:extLst>
              </a:tr>
              <a:tr h="649483"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6837748"/>
                  </a:ext>
                </a:extLst>
              </a:tr>
              <a:tr h="649483"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2926718"/>
                  </a:ext>
                </a:extLst>
              </a:tr>
              <a:tr h="649483"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5971638"/>
                  </a:ext>
                </a:extLst>
              </a:tr>
            </a:tbl>
          </a:graphicData>
        </a:graphic>
      </p:graphicFrame>
      <p:pic>
        <p:nvPicPr>
          <p:cNvPr id="5" name="Gambar 4">
            <a:extLst>
              <a:ext uri="{FF2B5EF4-FFF2-40B4-BE49-F238E27FC236}">
                <a16:creationId xmlns="" xmlns:a16="http://schemas.microsoft.com/office/drawing/2014/main" id="{7410EFB6-79DA-4B75-ADEA-01D7C3AE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679" y="829652"/>
            <a:ext cx="5373786" cy="39226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5679" y="17034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RANGKAIAN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2979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/>
              <a:t>Tabel kebenaran ini terdiri dari 4 input dan menghasilkan 2 output, yang mana output A akan bernilai satu jika inputan 2 bernilai 1 dan inputan 4 bernilai 1. Dan output B akan bernilai satu jika inputan 3 bernilai 1 dan inputan 4 bernilai 1.</a:t>
            </a:r>
            <a:endParaRPr lang="en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890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="" xmlns:a16="http://schemas.microsoft.com/office/drawing/2014/main" id="{A5103217-5201-47E2-A24F-FBB2E11F7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latin typeface="Centaur" panose="02030504050205020304" pitchFamily="18" charset="0"/>
              </a:rPr>
              <a:t>Terima kasih</a:t>
            </a:r>
            <a:endParaRPr lang="en-ID" dirty="0">
              <a:latin typeface="Centaur" panose="020305040502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="" xmlns:a16="http://schemas.microsoft.com/office/drawing/2014/main" id="{A2DC0E08-EA0F-4224-8A81-937C94039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505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159</TotalTime>
  <Words>91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Galeri</vt:lpstr>
      <vt:lpstr>Kelompok 2</vt:lpstr>
      <vt:lpstr>Tabel kebenaran</vt:lpstr>
      <vt:lpstr>KESIMPULAN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Paypal Service</dc:creator>
  <cp:lastModifiedBy>LAB-6</cp:lastModifiedBy>
  <cp:revision>9</cp:revision>
  <dcterms:created xsi:type="dcterms:W3CDTF">2019-04-08T21:44:52Z</dcterms:created>
  <dcterms:modified xsi:type="dcterms:W3CDTF">2019-04-09T08:11:48Z</dcterms:modified>
</cp:coreProperties>
</file>