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56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23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1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79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17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2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46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7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62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90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69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9C4D-A5B5-441D-B30A-4B4DADEFB8D9}" type="datetimeFigureOut">
              <a:rPr lang="id-ID" smtClean="0"/>
              <a:t>23/04/2019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E551-C4C8-4F15-9CB2-2FA337FB9C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7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KELOMPOK 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FARHAN RAMDANI			18.11.0029</a:t>
            </a:r>
          </a:p>
          <a:p>
            <a:r>
              <a:rPr lang="en-US" dirty="0" smtClean="0"/>
              <a:t>AGUNG DWI NOVANTO		18.11.0193</a:t>
            </a:r>
          </a:p>
          <a:p>
            <a:r>
              <a:rPr lang="en-US" dirty="0" smtClean="0"/>
              <a:t>AJI SANTOSO				18.11.0006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17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RANGKAIAN GERBANG LOGIKA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66836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81"/>
            <a:ext cx="4991797" cy="34104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9630" y="3861048"/>
            <a:ext cx="8460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Jika Saklar A Naik dan Saklar B turun dan Saklar C turun ;</a:t>
            </a:r>
          </a:p>
          <a:p>
            <a:r>
              <a:rPr lang="id-ID" dirty="0" smtClean="0"/>
              <a:t>Dari VCC ke Saklar A ke Gerrbang And =1</a:t>
            </a:r>
          </a:p>
          <a:p>
            <a:r>
              <a:rPr lang="id-ID" dirty="0" smtClean="0"/>
              <a:t>Dari Ground ke gerbang And=0</a:t>
            </a:r>
          </a:p>
          <a:p>
            <a:r>
              <a:rPr lang="id-ID" dirty="0" smtClean="0"/>
              <a:t>Maka akan menghasilkan nilai=0</a:t>
            </a:r>
          </a:p>
          <a:p>
            <a:endParaRPr lang="id-ID" dirty="0" smtClean="0"/>
          </a:p>
          <a:p>
            <a:r>
              <a:rPr lang="id-ID" dirty="0" smtClean="0"/>
              <a:t>Dari VCC ke Saklar B ke Gerbang Or=0</a:t>
            </a:r>
          </a:p>
          <a:p>
            <a:r>
              <a:rPr lang="id-ID" dirty="0" smtClean="0"/>
              <a:t>Dari Ground e Gerbang Or=0</a:t>
            </a:r>
          </a:p>
          <a:p>
            <a:r>
              <a:rPr lang="id-ID" dirty="0" smtClean="0"/>
              <a:t>Maka akan menghasilkan nilai=0</a:t>
            </a:r>
          </a:p>
          <a:p>
            <a:endParaRPr lang="id-ID" dirty="0" smtClean="0"/>
          </a:p>
          <a:p>
            <a:r>
              <a:rPr lang="id-ID" dirty="0" smtClean="0"/>
              <a:t>Dari OR Masuk ke Saklar C Gerbang Not maka akan menghasilkan nilai=1</a:t>
            </a:r>
            <a:endParaRPr lang="id-ID" dirty="0"/>
          </a:p>
        </p:txBody>
      </p:sp>
      <p:pic>
        <p:nvPicPr>
          <p:cNvPr id="4" name="Picture 3" descr="IMG_257"/>
          <p:cNvPicPr/>
          <p:nvPr/>
        </p:nvPicPr>
        <p:blipFill>
          <a:blip r:embed="rId3"/>
          <a:stretch>
            <a:fillRect/>
          </a:stretch>
        </p:blipFill>
        <p:spPr>
          <a:xfrm>
            <a:off x="6511417" y="81781"/>
            <a:ext cx="2548255" cy="1810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IMG_259"/>
          <p:cNvPicPr/>
          <p:nvPr/>
        </p:nvPicPr>
        <p:blipFill>
          <a:blip r:embed="rId4"/>
          <a:stretch>
            <a:fillRect/>
          </a:stretch>
        </p:blipFill>
        <p:spPr>
          <a:xfrm>
            <a:off x="6511417" y="2043026"/>
            <a:ext cx="2548255" cy="1861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IMG_261"/>
          <p:cNvPicPr/>
          <p:nvPr/>
        </p:nvPicPr>
        <p:blipFill>
          <a:blip r:embed="rId5"/>
          <a:stretch>
            <a:fillRect/>
          </a:stretch>
        </p:blipFill>
        <p:spPr>
          <a:xfrm>
            <a:off x="6643499" y="3989028"/>
            <a:ext cx="2284089" cy="204714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90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31"/>
            <a:ext cx="5315692" cy="35056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082" y="3789040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Jika Saklar A Turun dan Saklar B turun dan Saklar C turun ;</a:t>
            </a:r>
          </a:p>
          <a:p>
            <a:r>
              <a:rPr lang="id-ID" dirty="0" smtClean="0"/>
              <a:t>Dari VCC ke Saklar A ke Gerrbang And =0</a:t>
            </a:r>
          </a:p>
          <a:p>
            <a:r>
              <a:rPr lang="id-ID" dirty="0" smtClean="0"/>
              <a:t>Dari Ground ke gerbang And=0</a:t>
            </a:r>
          </a:p>
          <a:p>
            <a:r>
              <a:rPr lang="id-ID" dirty="0" smtClean="0"/>
              <a:t>Maka akan menghasilkan nilai=0</a:t>
            </a:r>
          </a:p>
          <a:p>
            <a:endParaRPr lang="id-ID" dirty="0" smtClean="0"/>
          </a:p>
          <a:p>
            <a:r>
              <a:rPr lang="id-ID" dirty="0" smtClean="0"/>
              <a:t>Dari VCC ke Saklar B ke Gerbang Or=0</a:t>
            </a:r>
          </a:p>
          <a:p>
            <a:r>
              <a:rPr lang="id-ID" dirty="0" smtClean="0"/>
              <a:t>Dari Ground e Gerbang Or=0</a:t>
            </a:r>
          </a:p>
          <a:p>
            <a:r>
              <a:rPr lang="id-ID" dirty="0" smtClean="0"/>
              <a:t>Maka akan menghasilkan nilai=0</a:t>
            </a:r>
          </a:p>
          <a:p>
            <a:endParaRPr lang="id-ID" dirty="0" smtClean="0"/>
          </a:p>
          <a:p>
            <a:r>
              <a:rPr lang="id-ID" dirty="0" smtClean="0"/>
              <a:t>Dari OR Masuk ke Saklar C ke Gerbang Not maka akan menghasilkan nilai=1</a:t>
            </a:r>
            <a:endParaRPr lang="id-ID" dirty="0"/>
          </a:p>
        </p:txBody>
      </p:sp>
      <p:pic>
        <p:nvPicPr>
          <p:cNvPr id="5" name="Picture 4" descr="IMG_257"/>
          <p:cNvPicPr/>
          <p:nvPr/>
        </p:nvPicPr>
        <p:blipFill>
          <a:blip r:embed="rId3"/>
          <a:stretch>
            <a:fillRect/>
          </a:stretch>
        </p:blipFill>
        <p:spPr>
          <a:xfrm>
            <a:off x="6511417" y="81781"/>
            <a:ext cx="2548255" cy="1810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IMG_259"/>
          <p:cNvPicPr/>
          <p:nvPr/>
        </p:nvPicPr>
        <p:blipFill>
          <a:blip r:embed="rId4"/>
          <a:stretch>
            <a:fillRect/>
          </a:stretch>
        </p:blipFill>
        <p:spPr>
          <a:xfrm>
            <a:off x="6511417" y="2043026"/>
            <a:ext cx="2548255" cy="1861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IMG_261"/>
          <p:cNvPicPr/>
          <p:nvPr/>
        </p:nvPicPr>
        <p:blipFill>
          <a:blip r:embed="rId5"/>
          <a:stretch>
            <a:fillRect/>
          </a:stretch>
        </p:blipFill>
        <p:spPr>
          <a:xfrm>
            <a:off x="6643499" y="3989028"/>
            <a:ext cx="2284089" cy="204714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497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781"/>
            <a:ext cx="56007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142" y="3645024"/>
            <a:ext cx="8813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Jika Saklar A Naik dan Saklar B Naik dan Naik C Naik ;</a:t>
            </a:r>
          </a:p>
          <a:p>
            <a:r>
              <a:rPr lang="id-ID" dirty="0" smtClean="0"/>
              <a:t>Dari VCC ke Saklar A ke Gerrbang And =1</a:t>
            </a:r>
          </a:p>
          <a:p>
            <a:r>
              <a:rPr lang="id-ID" dirty="0" smtClean="0"/>
              <a:t>Dari Ground ke gerbang And=0</a:t>
            </a:r>
          </a:p>
          <a:p>
            <a:r>
              <a:rPr lang="id-ID" dirty="0" smtClean="0"/>
              <a:t>Maka akan menghasilkan nilai=0</a:t>
            </a:r>
          </a:p>
          <a:p>
            <a:endParaRPr lang="id-ID" dirty="0" smtClean="0"/>
          </a:p>
          <a:p>
            <a:r>
              <a:rPr lang="id-ID" dirty="0" smtClean="0"/>
              <a:t>Dari VCC ke Saklar B ke Gerbang Or=1</a:t>
            </a:r>
          </a:p>
          <a:p>
            <a:r>
              <a:rPr lang="id-ID" dirty="0" smtClean="0"/>
              <a:t>Dari Ground e Gerbang Or=0</a:t>
            </a:r>
          </a:p>
          <a:p>
            <a:r>
              <a:rPr lang="id-ID" dirty="0" smtClean="0"/>
              <a:t>Maka akan menghasilkan nilai=1</a:t>
            </a:r>
          </a:p>
          <a:p>
            <a:endParaRPr lang="id-ID" dirty="0" smtClean="0"/>
          </a:p>
          <a:p>
            <a:r>
              <a:rPr lang="id-ID" dirty="0" smtClean="0"/>
              <a:t>Dari AND akan Masuk ke Saklar C ke Gerbang Not maka akan menghasilkan </a:t>
            </a:r>
            <a:r>
              <a:rPr lang="id-ID" dirty="0" smtClean="0"/>
              <a:t>nilai=1</a:t>
            </a:r>
            <a:endParaRPr lang="id-ID" dirty="0"/>
          </a:p>
        </p:txBody>
      </p:sp>
      <p:pic>
        <p:nvPicPr>
          <p:cNvPr id="5" name="Picture 4" descr="IMG_257"/>
          <p:cNvPicPr/>
          <p:nvPr/>
        </p:nvPicPr>
        <p:blipFill>
          <a:blip r:embed="rId3"/>
          <a:stretch>
            <a:fillRect/>
          </a:stretch>
        </p:blipFill>
        <p:spPr>
          <a:xfrm>
            <a:off x="6511417" y="81781"/>
            <a:ext cx="2548255" cy="1810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IMG_259"/>
          <p:cNvPicPr/>
          <p:nvPr/>
        </p:nvPicPr>
        <p:blipFill>
          <a:blip r:embed="rId4"/>
          <a:stretch>
            <a:fillRect/>
          </a:stretch>
        </p:blipFill>
        <p:spPr>
          <a:xfrm>
            <a:off x="6511417" y="2043026"/>
            <a:ext cx="2548255" cy="1861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IMG_261"/>
          <p:cNvPicPr/>
          <p:nvPr/>
        </p:nvPicPr>
        <p:blipFill>
          <a:blip r:embed="rId5"/>
          <a:stretch>
            <a:fillRect/>
          </a:stretch>
        </p:blipFill>
        <p:spPr>
          <a:xfrm>
            <a:off x="6643499" y="3989028"/>
            <a:ext cx="2284089" cy="204714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317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KELOMPOK 5</vt:lpstr>
      <vt:lpstr>RANGKAIAN GERBANG LOGIKA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FIRDAUS</dc:creator>
  <cp:lastModifiedBy>LAB-6-DOSEN</cp:lastModifiedBy>
  <cp:revision>4</cp:revision>
  <dcterms:created xsi:type="dcterms:W3CDTF">2019-04-22T08:21:25Z</dcterms:created>
  <dcterms:modified xsi:type="dcterms:W3CDTF">2019-04-23T08:04:47Z</dcterms:modified>
</cp:coreProperties>
</file>