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6F086E4-E0E3-4AF5-8B29-12E51394CD06}" type="datetimeFigureOut">
              <a:rPr lang="id-ID" smtClean="0"/>
            </a:fld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46F3CA3-05A9-4596-AEBD-58009C6E7F06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515" y="517525"/>
            <a:ext cx="7506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400" dirty="0" smtClean="0"/>
              <a:t>Rangkaian RS Flip-Flop</a:t>
            </a:r>
            <a:endParaRPr lang="id-ID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916832"/>
            <a:ext cx="67424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sz="4800" dirty="0" smtClean="0"/>
              <a:t>Kelompok 7</a:t>
            </a:r>
            <a:endParaRPr lang="id-ID" sz="48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id-ID" sz="2800" dirty="0"/>
              <a:t>Embong Octavianto		(18.11.0009)</a:t>
            </a:r>
            <a:endParaRPr lang="id-ID" sz="2800" dirty="0"/>
          </a:p>
          <a:p>
            <a:pPr marL="342900" indent="-342900" algn="l">
              <a:buFont typeface="+mj-lt"/>
              <a:buAutoNum type="arabicPeriod"/>
            </a:pPr>
            <a:r>
              <a:rPr lang="id-ID" sz="2800" dirty="0"/>
              <a:t>Ilham Galis Paramarta	(18.11.0135)</a:t>
            </a:r>
            <a:endParaRPr lang="id-ID" sz="2800" dirty="0"/>
          </a:p>
          <a:p>
            <a:pPr marL="342900" indent="-342900" algn="l">
              <a:buFont typeface="+mj-lt"/>
              <a:buAutoNum type="arabicPeriod"/>
            </a:pPr>
            <a:r>
              <a:rPr lang="id-ID" sz="2800" dirty="0"/>
              <a:t>Dimas Cahyo Nur Aditya 	(18.11.0031)</a:t>
            </a:r>
            <a:endParaRPr lang="id-ID" sz="2800" dirty="0"/>
          </a:p>
          <a:p>
            <a:pPr marL="342900" indent="-342900" algn="l">
              <a:buFont typeface="+mj-lt"/>
              <a:buAutoNum type="arabicPeriod"/>
            </a:pPr>
            <a:r>
              <a:rPr lang="id-ID" sz="2800" dirty="0"/>
              <a:t>Bangun Apriansyah		(18.11.0042)</a:t>
            </a:r>
            <a:endParaRPr lang="id-ID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423" y="395521"/>
            <a:ext cx="7637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d-ID" sz="3200" dirty="0" smtClean="0"/>
              <a:t>Tabel Kebenaran RS Flip-Flop NOR Gate</a:t>
            </a:r>
            <a:endParaRPr lang="en-US" altLang="id-ID" sz="3200" dirty="0" smtClean="0"/>
          </a:p>
        </p:txBody>
      </p:sp>
      <p:graphicFrame>
        <p:nvGraphicFramePr>
          <p:cNvPr id="2" name="Table 1"/>
          <p:cNvGraphicFramePr/>
          <p:nvPr/>
        </p:nvGraphicFramePr>
        <p:xfrm>
          <a:off x="307340" y="1250950"/>
          <a:ext cx="852932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990600"/>
                <a:gridCol w="951865"/>
                <a:gridCol w="1822450"/>
                <a:gridCol w="1946275"/>
                <a:gridCol w="1972310"/>
              </a:tblGrid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NO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Q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Q'</a:t>
                      </a:r>
                      <a:endParaRPr lang="en-US" sz="2400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Keterangan</a:t>
                      </a:r>
                      <a:endParaRPr lang="en-US" sz="2400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Tidak tentu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Tidak tentu</a:t>
                      </a:r>
                      <a:endParaRPr lang="en-US" sz="2400"/>
                    </a:p>
                  </a:txBody>
                  <a:tcPr/>
                </a:tc>
                <a:tc vMerge="1"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Set</a:t>
                      </a:r>
                      <a:endParaRPr lang="en-US" sz="2400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Memori</a:t>
                      </a:r>
                      <a:endParaRPr lang="en-US" sz="2400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4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Reset</a:t>
                      </a:r>
                      <a:endParaRPr lang="en-US" sz="2400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5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Memori</a:t>
                      </a:r>
                      <a:endParaRPr lang="en-US" sz="2400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Not use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Table 6"/>
          <p:cNvGraphicFramePr/>
          <p:nvPr/>
        </p:nvGraphicFramePr>
        <p:xfrm>
          <a:off x="1372870" y="735965"/>
          <a:ext cx="639826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319913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Tabel Kebenaran Gerbang NOR</a:t>
                      </a:r>
                      <a:endParaRPr lang="en-US" sz="28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Masukan</a:t>
                      </a:r>
                      <a:endParaRPr lang="en-US" sz="28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Keluaran</a:t>
                      </a:r>
                      <a:endParaRPr 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A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B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/>
                        <a:t>Y</a:t>
                      </a:r>
                      <a:endParaRPr lang="en-US" sz="28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</a:t>
                      </a:r>
                      <a:endParaRPr 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0</a:t>
                      </a:r>
                      <a:endParaRPr 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0</a:t>
                      </a:r>
                      <a:endParaRPr 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0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4475" y="222250"/>
            <a:ext cx="860996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3200"/>
              <a:t>Kesimpulan: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Pada awalnya semua rangkaian belum memiliki logika atau berlogika X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Jika R berlogika 1 dan S berlogika 0, maka Q akan berlogika 0 dan Q' akan berlogika 1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Jika R berlogika 0 dan S berlogika 1, maka Q akan berlogika 1 dan Q' akan berlogika 0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Jika R dan S berlogika 1, maka Q dan Q' akan berlogika 1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Jika R dan S berlogika 0 setelah dioperasikan, maka Q dan Q' akan berlogika sesuai dengan logika sebelumnya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50010" y="2320925"/>
            <a:ext cx="6443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/>
              <a:t>TERIMA KASIH</a:t>
            </a:r>
            <a:endParaRPr lang="en-US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WPS Presentation</Application>
  <PresentationFormat>On-screen Show (4:3)</PresentationFormat>
  <Paragraphs>145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PRIBADI</dc:creator>
  <cp:lastModifiedBy>ACER</cp:lastModifiedBy>
  <cp:revision>13</cp:revision>
  <dcterms:created xsi:type="dcterms:W3CDTF">2019-04-18T12:47:00Z</dcterms:created>
  <dcterms:modified xsi:type="dcterms:W3CDTF">2019-04-29T11:13:53Z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