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9" r:id="rId8"/>
    <p:sldId id="262" r:id="rId9"/>
    <p:sldId id="263" r:id="rId10"/>
    <p:sldId id="264" r:id="rId11"/>
    <p:sldId id="270" r:id="rId12"/>
    <p:sldId id="265" r:id="rId13"/>
    <p:sldId id="266"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6/25/2019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6/25/2019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4.bp.blogspot.com/-_96MVq8yrTs/WOSoXBCoy3I/AAAAAAAAAak/bHgF-apRwqMvRKSKWlDRkPwlp0pijmYSACLcB/s1600/8.p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rangkaian/" TargetMode="External"/><Relationship Id="rId2" Type="http://schemas.openxmlformats.org/officeDocument/2006/relationships/hyperlink" Target="http://elektronika-dasar.web.id/synchronous-up-down-count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a:t>COUNTER UP-DOWN</a:t>
            </a:r>
          </a:p>
        </p:txBody>
      </p:sp>
      <p:sp>
        <p:nvSpPr>
          <p:cNvPr id="3" name="Subtitle 2"/>
          <p:cNvSpPr>
            <a:spLocks noGrp="1"/>
          </p:cNvSpPr>
          <p:nvPr>
            <p:ph type="subTitle" idx="1"/>
          </p:nvPr>
        </p:nvSpPr>
        <p:spPr>
          <a:xfrm>
            <a:off x="2417780" y="3531204"/>
            <a:ext cx="4685385" cy="1928692"/>
          </a:xfrm>
        </p:spPr>
        <p:txBody>
          <a:bodyPr>
            <a:noAutofit/>
          </a:bodyPr>
          <a:lstStyle/>
          <a:p>
            <a:pPr algn="ctr"/>
            <a:r>
              <a:rPr lang="id-ID" sz="1600" b="1" dirty="0"/>
              <a:t>Kelompok 10</a:t>
            </a:r>
          </a:p>
          <a:p>
            <a:pPr marL="342900" indent="-342900" algn="ctr">
              <a:buAutoNum type="arabicPeriod"/>
            </a:pPr>
            <a:r>
              <a:rPr lang="id-ID" sz="1600" dirty="0"/>
              <a:t>Saeful anwar 	(15.11.0210)</a:t>
            </a:r>
          </a:p>
          <a:p>
            <a:pPr marL="342900" indent="-342900" algn="ctr">
              <a:buAutoNum type="arabicPeriod"/>
            </a:pPr>
            <a:r>
              <a:rPr lang="id-ID" sz="1600" dirty="0"/>
              <a:t>Nida arwanti fauzaa (18.11.0016)</a:t>
            </a:r>
          </a:p>
          <a:p>
            <a:pPr marL="342900" indent="-342900" algn="ctr">
              <a:buAutoNum type="arabicPeriod"/>
            </a:pPr>
            <a:r>
              <a:rPr lang="id-ID" sz="1600" dirty="0"/>
              <a:t>Luthfy eri sandy 	(18.11.0035)</a:t>
            </a:r>
          </a:p>
          <a:p>
            <a:pPr marL="342900" indent="-342900" algn="ctr">
              <a:buAutoNum type="arabicPeriod"/>
            </a:pPr>
            <a:r>
              <a:rPr lang="id-ID" sz="1600" dirty="0"/>
              <a:t>Mohamad nur fahmi 	(18.11.0048)</a:t>
            </a:r>
          </a:p>
        </p:txBody>
      </p:sp>
    </p:spTree>
    <p:extLst>
      <p:ext uri="{BB962C8B-B14F-4D97-AF65-F5344CB8AC3E}">
        <p14:creationId xmlns:p14="http://schemas.microsoft.com/office/powerpoint/2010/main" val="149745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Pengertian</a:t>
            </a:r>
            <a:r>
              <a:rPr lang="en-US" b="1" dirty="0"/>
              <a:t> Counter (</a:t>
            </a:r>
            <a:r>
              <a:rPr lang="en-US" b="1" dirty="0" err="1"/>
              <a:t>Pencacah</a:t>
            </a:r>
            <a:r>
              <a:rPr lang="en-US" b="1" dirty="0"/>
              <a:t>)</a:t>
            </a:r>
            <a:br>
              <a:rPr lang="id-ID" dirty="0"/>
            </a:br>
            <a:br>
              <a:rPr lang="id-ID" dirty="0"/>
            </a:br>
            <a:endParaRPr lang="id-ID" dirty="0"/>
          </a:p>
        </p:txBody>
      </p:sp>
      <p:sp>
        <p:nvSpPr>
          <p:cNvPr id="3" name="Content Placeholder 2"/>
          <p:cNvSpPr>
            <a:spLocks noGrp="1"/>
          </p:cNvSpPr>
          <p:nvPr>
            <p:ph idx="1"/>
          </p:nvPr>
        </p:nvSpPr>
        <p:spPr/>
        <p:txBody>
          <a:bodyPr/>
          <a:lstStyle/>
          <a:p>
            <a:r>
              <a:rPr lang="en-US" dirty="0" err="1"/>
              <a:t>Spesifikasi</a:t>
            </a:r>
            <a:r>
              <a:rPr lang="en-US" dirty="0"/>
              <a:t> </a:t>
            </a:r>
            <a:r>
              <a:rPr lang="en-US" dirty="0" err="1"/>
              <a:t>Komponen</a:t>
            </a:r>
            <a:r>
              <a:rPr lang="en-US" dirty="0"/>
              <a:t> yang </a:t>
            </a:r>
            <a:r>
              <a:rPr lang="en-US" dirty="0" err="1"/>
              <a:t>digunakan</a:t>
            </a:r>
            <a:r>
              <a:rPr lang="en-US" dirty="0"/>
              <a:t> :</a:t>
            </a:r>
            <a:endParaRPr lang="id-ID" dirty="0"/>
          </a:p>
          <a:p>
            <a:pPr lvl="1"/>
            <a:r>
              <a:rPr lang="en-US" dirty="0"/>
              <a:t>IC Timer 555 (IC CLOCK)</a:t>
            </a:r>
            <a:endParaRPr lang="id-ID" dirty="0"/>
          </a:p>
          <a:p>
            <a:pPr lvl="1"/>
            <a:r>
              <a:rPr lang="en-US" dirty="0" err="1"/>
              <a:t>Sevent</a:t>
            </a:r>
            <a:r>
              <a:rPr lang="en-US" dirty="0"/>
              <a:t> Segment</a:t>
            </a:r>
            <a:endParaRPr lang="id-ID" dirty="0"/>
          </a:p>
          <a:p>
            <a:pPr lvl="1"/>
            <a:r>
              <a:rPr lang="en-US" b="1" dirty="0"/>
              <a:t>IC 74LS192</a:t>
            </a:r>
            <a:endParaRPr lang="id-ID" b="1" dirty="0"/>
          </a:p>
          <a:p>
            <a:pPr lvl="1"/>
            <a:r>
              <a:rPr lang="en-US" b="1" dirty="0"/>
              <a:t> IC 74LS48</a:t>
            </a:r>
            <a:endParaRPr lang="id-ID" dirty="0"/>
          </a:p>
          <a:p>
            <a:pPr lvl="1"/>
            <a:endParaRPr lang="id-ID" dirty="0"/>
          </a:p>
        </p:txBody>
      </p:sp>
    </p:spTree>
    <p:extLst>
      <p:ext uri="{BB962C8B-B14F-4D97-AF65-F5344CB8AC3E}">
        <p14:creationId xmlns:p14="http://schemas.microsoft.com/office/powerpoint/2010/main" val="1542548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Pengertian</a:t>
            </a:r>
            <a:r>
              <a:rPr lang="en-US" b="1" dirty="0"/>
              <a:t> Counter (</a:t>
            </a:r>
            <a:r>
              <a:rPr lang="en-US" b="1" dirty="0" err="1"/>
              <a:t>Pencacah</a:t>
            </a:r>
            <a:r>
              <a:rPr lang="en-US" b="1" dirty="0"/>
              <a:t>)</a:t>
            </a:r>
            <a:br>
              <a:rPr lang="id-ID" dirty="0"/>
            </a:br>
            <a:br>
              <a:rPr lang="id-ID" dirty="0"/>
            </a:br>
            <a:endParaRPr lang="id-ID" dirty="0"/>
          </a:p>
        </p:txBody>
      </p:sp>
      <p:sp>
        <p:nvSpPr>
          <p:cNvPr id="3" name="Content Placeholder 2"/>
          <p:cNvSpPr>
            <a:spLocks noGrp="1"/>
          </p:cNvSpPr>
          <p:nvPr>
            <p:ph idx="1"/>
          </p:nvPr>
        </p:nvSpPr>
        <p:spPr/>
        <p:txBody>
          <a:bodyPr/>
          <a:lstStyle/>
          <a:p>
            <a:r>
              <a:rPr lang="en-US" b="1" dirty="0" err="1"/>
              <a:t>Simulasi</a:t>
            </a:r>
            <a:r>
              <a:rPr lang="en-US" b="1" dirty="0"/>
              <a:t> </a:t>
            </a:r>
            <a:r>
              <a:rPr lang="en-US" b="1" dirty="0" err="1"/>
              <a:t>Rangkaian</a:t>
            </a:r>
            <a:r>
              <a:rPr lang="en-US" b="1" dirty="0"/>
              <a:t> Counter Up/Down</a:t>
            </a:r>
            <a:endParaRPr lang="id-ID" dirty="0"/>
          </a:p>
        </p:txBody>
      </p:sp>
      <p:pic>
        <p:nvPicPr>
          <p:cNvPr id="4" name="Picture 3" descr="https://4.bp.blogspot.com/-_96MVq8yrTs/WOSoXBCoy3I/AAAAAAAAAak/bHgF-apRwqMvRKSKWlDRkPwlp0pijmYSACLcB/s640/8.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744980" y="2455163"/>
            <a:ext cx="6096000" cy="2571750"/>
          </a:xfrm>
          <a:prstGeom prst="rect">
            <a:avLst/>
          </a:prstGeom>
          <a:noFill/>
          <a:ln>
            <a:noFill/>
          </a:ln>
        </p:spPr>
      </p:pic>
      <p:sp>
        <p:nvSpPr>
          <p:cNvPr id="5" name="Rectangle 4"/>
          <p:cNvSpPr/>
          <p:nvPr/>
        </p:nvSpPr>
        <p:spPr>
          <a:xfrm>
            <a:off x="8134381" y="2902667"/>
            <a:ext cx="2301240" cy="1676741"/>
          </a:xfrm>
          <a:prstGeom prst="rect">
            <a:avLst/>
          </a:prstGeom>
        </p:spPr>
        <p:txBody>
          <a:bodyPr wrap="square">
            <a:spAutoFit/>
          </a:bodyPr>
          <a:lstStyle/>
          <a:p>
            <a:pPr algn="just">
              <a:lnSpc>
                <a:spcPct val="107000"/>
              </a:lnSpc>
              <a:spcAft>
                <a:spcPts val="800"/>
              </a:spcAft>
            </a:pPr>
            <a:r>
              <a:rPr lang="en-US" dirty="0" err="1">
                <a:latin typeface="Times New Roman" panose="02020603050405020304" pitchFamily="18" charset="0"/>
                <a:ea typeface="Calibri" panose="020F0502020204030204" pitchFamily="34" charset="0"/>
                <a:cs typeface="Times New Roman" panose="02020603050405020304" pitchFamily="18" charset="0"/>
              </a:rPr>
              <a:t>Gambar</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simulasi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rangkaian</a:t>
            </a:r>
            <a:r>
              <a:rPr lang="en-US" dirty="0">
                <a:latin typeface="Times New Roman" panose="02020603050405020304" pitchFamily="18" charset="0"/>
                <a:ea typeface="Calibri" panose="020F0502020204030204" pitchFamily="34" charset="0"/>
                <a:cs typeface="Times New Roman" panose="02020603050405020304" pitchFamily="18" charset="0"/>
              </a:rPr>
              <a:t> Counter UP (</a:t>
            </a:r>
            <a:r>
              <a:rPr lang="en-US" dirty="0" err="1">
                <a:latin typeface="Times New Roman" panose="02020603050405020304" pitchFamily="18" charset="0"/>
                <a:ea typeface="Calibri" panose="020F0502020204030204" pitchFamily="34" charset="0"/>
                <a:cs typeface="Times New Roman" panose="02020603050405020304" pitchFamily="18" charset="0"/>
              </a:rPr>
              <a:t>pencacah</a:t>
            </a:r>
            <a:r>
              <a:rPr lang="en-US" dirty="0">
                <a:latin typeface="Times New Roman" panose="02020603050405020304" pitchFamily="18" charset="0"/>
                <a:ea typeface="Calibri" panose="020F0502020204030204" pitchFamily="34" charset="0"/>
                <a:cs typeface="Times New Roman" panose="02020603050405020304" pitchFamily="18" charset="0"/>
              </a:rPr>
              <a:t> 0-999)</a:t>
            </a:r>
            <a:endParaRPr lang="id-ID"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err="1">
                <a:latin typeface="Times New Roman" panose="02020603050405020304" pitchFamily="18" charset="0"/>
                <a:ea typeface="Calibri" panose="020F0502020204030204" pitchFamily="34" charset="0"/>
                <a:cs typeface="Times New Roman" panose="02020603050405020304" pitchFamily="18" charset="0"/>
              </a:rPr>
              <a:t>Menggunakan</a:t>
            </a:r>
            <a:r>
              <a:rPr lang="en-US" dirty="0">
                <a:latin typeface="Times New Roman" panose="02020603050405020304" pitchFamily="18" charset="0"/>
                <a:ea typeface="Calibri" panose="020F0502020204030204" pitchFamily="34" charset="0"/>
                <a:cs typeface="Times New Roman" panose="02020603050405020304" pitchFamily="18" charset="0"/>
              </a:rPr>
              <a:t> Software Proteus</a:t>
            </a:r>
            <a:endParaRPr lang="id-ID"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7423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Aplikasi</a:t>
            </a:r>
            <a:r>
              <a:rPr lang="en-US" b="1" dirty="0"/>
              <a:t> Counter Up/Down </a:t>
            </a:r>
            <a:r>
              <a:rPr lang="en-US" b="1" dirty="0" err="1"/>
              <a:t>Dalam</a:t>
            </a:r>
            <a:r>
              <a:rPr lang="en-US" b="1" dirty="0"/>
              <a:t> </a:t>
            </a:r>
            <a:r>
              <a:rPr lang="en-US" b="1" dirty="0" err="1"/>
              <a:t>Kehidupan</a:t>
            </a:r>
            <a:r>
              <a:rPr lang="en-US" b="1" dirty="0"/>
              <a:t> </a:t>
            </a:r>
            <a:r>
              <a:rPr lang="en-US" b="1" dirty="0" err="1"/>
              <a:t>Sehari-sehari</a:t>
            </a:r>
            <a:br>
              <a:rPr lang="id-ID" dirty="0"/>
            </a:br>
            <a:br>
              <a:rPr lang="id-ID" dirty="0"/>
            </a:br>
            <a:endParaRPr lang="id-ID" dirty="0"/>
          </a:p>
        </p:txBody>
      </p:sp>
      <p:sp>
        <p:nvSpPr>
          <p:cNvPr id="3" name="Content Placeholder 2"/>
          <p:cNvSpPr>
            <a:spLocks noGrp="1"/>
          </p:cNvSpPr>
          <p:nvPr>
            <p:ph idx="1"/>
          </p:nvPr>
        </p:nvSpPr>
        <p:spPr/>
        <p:txBody>
          <a:bodyPr/>
          <a:lstStyle/>
          <a:p>
            <a:pPr lvl="0"/>
            <a:r>
              <a:rPr lang="en-US" dirty="0" err="1"/>
              <a:t>Waktu</a:t>
            </a:r>
            <a:r>
              <a:rPr lang="en-US" dirty="0"/>
              <a:t> </a:t>
            </a:r>
            <a:r>
              <a:rPr lang="en-US" dirty="0" err="1"/>
              <a:t>pengatur</a:t>
            </a:r>
            <a:r>
              <a:rPr lang="en-US" dirty="0"/>
              <a:t> </a:t>
            </a:r>
            <a:r>
              <a:rPr lang="en-US" dirty="0" err="1"/>
              <a:t>lalu</a:t>
            </a:r>
            <a:r>
              <a:rPr lang="en-US" dirty="0"/>
              <a:t> </a:t>
            </a:r>
            <a:r>
              <a:rPr lang="en-US" dirty="0" err="1"/>
              <a:t>lintas</a:t>
            </a:r>
            <a:r>
              <a:rPr lang="en-US" dirty="0"/>
              <a:t> (Traffic Lamp/</a:t>
            </a:r>
            <a:r>
              <a:rPr lang="en-US" dirty="0" err="1"/>
              <a:t>lampu</a:t>
            </a:r>
            <a:r>
              <a:rPr lang="en-US" dirty="0"/>
              <a:t> </a:t>
            </a:r>
            <a:r>
              <a:rPr lang="en-US" dirty="0" err="1"/>
              <a:t>merah</a:t>
            </a:r>
            <a:r>
              <a:rPr lang="en-US" dirty="0"/>
              <a:t>)</a:t>
            </a:r>
            <a:endParaRPr lang="id-ID" dirty="0"/>
          </a:p>
          <a:p>
            <a:pPr lvl="0"/>
            <a:r>
              <a:rPr lang="en-US" dirty="0"/>
              <a:t>Jam digital</a:t>
            </a:r>
            <a:endParaRPr lang="id-ID" dirty="0"/>
          </a:p>
          <a:p>
            <a:pPr lvl="0"/>
            <a:r>
              <a:rPr lang="en-US" dirty="0"/>
              <a:t>stopwatch</a:t>
            </a:r>
            <a:endParaRPr lang="id-ID" dirty="0"/>
          </a:p>
          <a:p>
            <a:endParaRPr lang="id-ID" dirty="0"/>
          </a:p>
        </p:txBody>
      </p:sp>
    </p:spTree>
    <p:extLst>
      <p:ext uri="{BB962C8B-B14F-4D97-AF65-F5344CB8AC3E}">
        <p14:creationId xmlns:p14="http://schemas.microsoft.com/office/powerpoint/2010/main" val="2110480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Kesimpulan</a:t>
            </a:r>
            <a:br>
              <a:rPr lang="id-ID" dirty="0"/>
            </a:br>
            <a:br>
              <a:rPr lang="id-ID" dirty="0"/>
            </a:br>
            <a:endParaRPr lang="id-ID" dirty="0"/>
          </a:p>
        </p:txBody>
      </p:sp>
      <p:sp>
        <p:nvSpPr>
          <p:cNvPr id="3" name="Content Placeholder 2"/>
          <p:cNvSpPr>
            <a:spLocks noGrp="1"/>
          </p:cNvSpPr>
          <p:nvPr>
            <p:ph idx="1"/>
          </p:nvPr>
        </p:nvSpPr>
        <p:spPr/>
        <p:txBody>
          <a:bodyPr/>
          <a:lstStyle/>
          <a:p>
            <a:r>
              <a:rPr lang="de-DE" dirty="0"/>
              <a:t>Dalam simulasi rangkaian counter up dan counter down, memiliki perbedaan perintah masukan, perintah ini tentunya juga akan membedakan keluaran yang di tampilkan seven segment common cathoda. Counter up memiliki keluaran pencacah dari angak desimal terkecil menuju angka desimal terbesar. Sedangkan Counter Down memiliki keluaran yang sebaliknya.</a:t>
            </a:r>
            <a:endParaRPr lang="id-ID" dirty="0"/>
          </a:p>
        </p:txBody>
      </p:sp>
    </p:spTree>
    <p:extLst>
      <p:ext uri="{BB962C8B-B14F-4D97-AF65-F5344CB8AC3E}">
        <p14:creationId xmlns:p14="http://schemas.microsoft.com/office/powerpoint/2010/main" val="504971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DAFTAR PUSTAKA</a:t>
            </a:r>
            <a:br>
              <a:rPr lang="id-ID" dirty="0"/>
            </a:br>
            <a:br>
              <a:rPr lang="id-ID" dirty="0"/>
            </a:br>
            <a:endParaRPr lang="id-ID" dirty="0"/>
          </a:p>
        </p:txBody>
      </p:sp>
      <p:sp>
        <p:nvSpPr>
          <p:cNvPr id="3" name="Content Placeholder 2"/>
          <p:cNvSpPr>
            <a:spLocks noGrp="1"/>
          </p:cNvSpPr>
          <p:nvPr>
            <p:ph idx="1"/>
          </p:nvPr>
        </p:nvSpPr>
        <p:spPr/>
        <p:txBody>
          <a:bodyPr/>
          <a:lstStyle/>
          <a:p>
            <a:r>
              <a:rPr lang="en-US" dirty="0"/>
              <a:t>http:// </a:t>
            </a:r>
            <a:r>
              <a:rPr lang="en-US" dirty="0" err="1"/>
              <a:t>Rangkaian</a:t>
            </a:r>
            <a:r>
              <a:rPr lang="en-US" dirty="0"/>
              <a:t> </a:t>
            </a:r>
            <a:r>
              <a:rPr lang="en-US" dirty="0" err="1"/>
              <a:t>Penghitung</a:t>
            </a:r>
            <a:r>
              <a:rPr lang="en-US" dirty="0"/>
              <a:t> Digital </a:t>
            </a:r>
            <a:r>
              <a:rPr lang="en-US" dirty="0" err="1"/>
              <a:t>Dengan</a:t>
            </a:r>
            <a:r>
              <a:rPr lang="en-US" dirty="0"/>
              <a:t> </a:t>
            </a:r>
            <a:r>
              <a:rPr lang="en-US" dirty="0" err="1"/>
              <a:t>Menggunakan</a:t>
            </a:r>
            <a:r>
              <a:rPr lang="en-US" dirty="0"/>
              <a:t> </a:t>
            </a:r>
            <a:r>
              <a:rPr lang="en-US" dirty="0" err="1"/>
              <a:t>Ic</a:t>
            </a:r>
            <a:r>
              <a:rPr lang="en-US" dirty="0"/>
              <a:t> </a:t>
            </a:r>
            <a:r>
              <a:rPr lang="en-US" dirty="0" err="1"/>
              <a:t>Jenis</a:t>
            </a:r>
            <a:r>
              <a:rPr lang="en-US" dirty="0"/>
              <a:t> </a:t>
            </a:r>
            <a:r>
              <a:rPr lang="en-US" dirty="0" err="1"/>
              <a:t>Ttl</a:t>
            </a:r>
            <a:r>
              <a:rPr lang="en-US" dirty="0"/>
              <a:t> </a:t>
            </a:r>
            <a:r>
              <a:rPr lang="en-US" dirty="0" err="1"/>
              <a:t>Tipe</a:t>
            </a:r>
            <a:r>
              <a:rPr lang="en-US" dirty="0"/>
              <a:t> Sn74lsxx.Html</a:t>
            </a:r>
            <a:endParaRPr lang="id-ID" dirty="0"/>
          </a:p>
          <a:p>
            <a:r>
              <a:rPr lang="en-US" dirty="0">
                <a:hlinkClick r:id="rId2"/>
              </a:rPr>
              <a:t>http://elektronika-dasar.web.id/synchronous-up-down-counter/</a:t>
            </a:r>
            <a:endParaRPr lang="id-ID" dirty="0"/>
          </a:p>
          <a:p>
            <a:r>
              <a:rPr lang="en-US" dirty="0">
                <a:hlinkClick r:id="rId3"/>
              </a:rPr>
              <a:t>http://Rangkaian</a:t>
            </a:r>
            <a:r>
              <a:rPr lang="en-US" dirty="0"/>
              <a:t> Counter Down-Up </a:t>
            </a:r>
            <a:r>
              <a:rPr lang="en-US" dirty="0" err="1"/>
              <a:t>Otomatis</a:t>
            </a:r>
            <a:r>
              <a:rPr lang="en-US" dirty="0"/>
              <a:t> 7 Segment Display Elektro.html</a:t>
            </a:r>
            <a:endParaRPr lang="id-ID" dirty="0"/>
          </a:p>
          <a:p>
            <a:r>
              <a:rPr lang="en-US" dirty="0"/>
              <a:t>http:// </a:t>
            </a:r>
            <a:r>
              <a:rPr lang="en-US" dirty="0" err="1"/>
              <a:t>Membuat</a:t>
            </a:r>
            <a:r>
              <a:rPr lang="en-US" dirty="0"/>
              <a:t> </a:t>
            </a:r>
            <a:r>
              <a:rPr lang="en-US" dirty="0" err="1"/>
              <a:t>Alat</a:t>
            </a:r>
            <a:r>
              <a:rPr lang="en-US" dirty="0"/>
              <a:t> Counter Down </a:t>
            </a:r>
            <a:r>
              <a:rPr lang="en-US" dirty="0" err="1"/>
              <a:t>Otomatis</a:t>
            </a:r>
            <a:r>
              <a:rPr lang="en-US" dirty="0"/>
              <a:t> </a:t>
            </a:r>
            <a:r>
              <a:rPr lang="en-US" dirty="0" err="1"/>
              <a:t>dengan</a:t>
            </a:r>
            <a:r>
              <a:rPr lang="en-US" dirty="0"/>
              <a:t> 7 Segment   I-TECH.html</a:t>
            </a:r>
            <a:endParaRPr lang="id-ID" dirty="0"/>
          </a:p>
          <a:p>
            <a:endParaRPr lang="id-ID" dirty="0"/>
          </a:p>
        </p:txBody>
      </p:sp>
    </p:spTree>
    <p:extLst>
      <p:ext uri="{BB962C8B-B14F-4D97-AF65-F5344CB8AC3E}">
        <p14:creationId xmlns:p14="http://schemas.microsoft.com/office/powerpoint/2010/main" val="135087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Latar</a:t>
            </a:r>
            <a:r>
              <a:rPr lang="en-US" b="1" dirty="0"/>
              <a:t> </a:t>
            </a:r>
            <a:r>
              <a:rPr lang="en-US" b="1" dirty="0" err="1"/>
              <a:t>Belakang</a:t>
            </a:r>
            <a:br>
              <a:rPr lang="id-ID" dirty="0"/>
            </a:br>
            <a:endParaRPr lang="id-ID" dirty="0"/>
          </a:p>
        </p:txBody>
      </p:sp>
      <p:sp>
        <p:nvSpPr>
          <p:cNvPr id="3" name="Content Placeholder 2"/>
          <p:cNvSpPr>
            <a:spLocks noGrp="1"/>
          </p:cNvSpPr>
          <p:nvPr>
            <p:ph idx="1"/>
          </p:nvPr>
        </p:nvSpPr>
        <p:spPr/>
        <p:txBody>
          <a:bodyPr/>
          <a:lstStyle/>
          <a:p>
            <a:r>
              <a:rPr lang="en-US" dirty="0" err="1"/>
              <a:t>Elektronika</a:t>
            </a:r>
            <a:r>
              <a:rPr lang="en-US" dirty="0"/>
              <a:t> digital </a:t>
            </a:r>
            <a:r>
              <a:rPr lang="en-US" dirty="0" err="1"/>
              <a:t>merupakan</a:t>
            </a:r>
            <a:r>
              <a:rPr lang="en-US" dirty="0"/>
              <a:t> </a:t>
            </a:r>
            <a:r>
              <a:rPr lang="en-US" dirty="0" err="1"/>
              <a:t>hal</a:t>
            </a:r>
            <a:r>
              <a:rPr lang="en-US" dirty="0"/>
              <a:t> yang </a:t>
            </a:r>
            <a:r>
              <a:rPr lang="en-US" dirty="0" err="1"/>
              <a:t>sangat</a:t>
            </a:r>
            <a:r>
              <a:rPr lang="en-US" dirty="0"/>
              <a:t> </a:t>
            </a:r>
            <a:r>
              <a:rPr lang="en-US" dirty="0" err="1"/>
              <a:t>penting</a:t>
            </a:r>
            <a:r>
              <a:rPr lang="en-US" dirty="0"/>
              <a:t> </a:t>
            </a:r>
            <a:r>
              <a:rPr lang="en-US" dirty="0" err="1"/>
              <a:t>dalam</a:t>
            </a:r>
            <a:r>
              <a:rPr lang="en-US" dirty="0"/>
              <a:t> </a:t>
            </a:r>
            <a:r>
              <a:rPr lang="en-US" dirty="0" err="1"/>
              <a:t>dunia</a:t>
            </a:r>
            <a:r>
              <a:rPr lang="en-US" dirty="0"/>
              <a:t> </a:t>
            </a:r>
            <a:r>
              <a:rPr lang="en-US" dirty="0" err="1"/>
              <a:t>teknologi</a:t>
            </a:r>
            <a:r>
              <a:rPr lang="en-US" dirty="0"/>
              <a:t>. </a:t>
            </a:r>
            <a:r>
              <a:rPr lang="en-US" dirty="0" err="1"/>
              <a:t>Berbagai</a:t>
            </a:r>
            <a:r>
              <a:rPr lang="en-US" dirty="0"/>
              <a:t> </a:t>
            </a:r>
            <a:r>
              <a:rPr lang="en-US" dirty="0" err="1"/>
              <a:t>produk</a:t>
            </a:r>
            <a:r>
              <a:rPr lang="en-US" dirty="0"/>
              <a:t> </a:t>
            </a:r>
            <a:r>
              <a:rPr lang="en-US" dirty="0" err="1"/>
              <a:t>elektronika</a:t>
            </a:r>
            <a:r>
              <a:rPr lang="en-US" dirty="0"/>
              <a:t> </a:t>
            </a:r>
            <a:r>
              <a:rPr lang="en-US" dirty="0" err="1"/>
              <a:t>canggih</a:t>
            </a:r>
            <a:r>
              <a:rPr lang="en-US" dirty="0"/>
              <a:t> </a:t>
            </a:r>
            <a:r>
              <a:rPr lang="en-US" dirty="0" err="1"/>
              <a:t>saat</a:t>
            </a:r>
            <a:r>
              <a:rPr lang="en-US" dirty="0"/>
              <a:t> </a:t>
            </a:r>
            <a:r>
              <a:rPr lang="en-US" dirty="0" err="1"/>
              <a:t>ini</a:t>
            </a:r>
            <a:r>
              <a:rPr lang="en-US" dirty="0"/>
              <a:t> </a:t>
            </a:r>
            <a:r>
              <a:rPr lang="en-US" dirty="0" err="1"/>
              <a:t>dikembangkan</a:t>
            </a:r>
            <a:r>
              <a:rPr lang="en-US" dirty="0"/>
              <a:t> </a:t>
            </a:r>
            <a:r>
              <a:rPr lang="en-US" dirty="0" err="1"/>
              <a:t>menggunakan</a:t>
            </a:r>
            <a:r>
              <a:rPr lang="en-US" dirty="0"/>
              <a:t> </a:t>
            </a:r>
            <a:r>
              <a:rPr lang="en-US" dirty="0" err="1"/>
              <a:t>teknologi</a:t>
            </a:r>
            <a:r>
              <a:rPr lang="en-US" dirty="0"/>
              <a:t> </a:t>
            </a:r>
            <a:r>
              <a:rPr lang="en-US" dirty="0" err="1"/>
              <a:t>elektronika</a:t>
            </a:r>
            <a:r>
              <a:rPr lang="en-US" dirty="0"/>
              <a:t> digital</a:t>
            </a:r>
            <a:r>
              <a:rPr lang="id-ID" dirty="0"/>
              <a:t>.</a:t>
            </a:r>
          </a:p>
          <a:p>
            <a:r>
              <a:rPr lang="en-US" dirty="0" err="1"/>
              <a:t>Lampu</a:t>
            </a:r>
            <a:r>
              <a:rPr lang="en-US" dirty="0"/>
              <a:t> </a:t>
            </a:r>
            <a:r>
              <a:rPr lang="en-US" dirty="0" err="1"/>
              <a:t>pengatur</a:t>
            </a:r>
            <a:r>
              <a:rPr lang="en-US" dirty="0"/>
              <a:t> </a:t>
            </a:r>
            <a:r>
              <a:rPr lang="en-US" dirty="0" err="1"/>
              <a:t>jalan</a:t>
            </a:r>
            <a:r>
              <a:rPr lang="en-US" dirty="0"/>
              <a:t> </a:t>
            </a:r>
            <a:r>
              <a:rPr lang="en-US" dirty="0" err="1"/>
              <a:t>ini</a:t>
            </a:r>
            <a:r>
              <a:rPr lang="en-US" dirty="0"/>
              <a:t> </a:t>
            </a:r>
            <a:r>
              <a:rPr lang="en-US" dirty="0" err="1"/>
              <a:t>merupakan</a:t>
            </a:r>
            <a:r>
              <a:rPr lang="en-US" dirty="0"/>
              <a:t> </a:t>
            </a:r>
            <a:r>
              <a:rPr lang="en-US" dirty="0" err="1"/>
              <a:t>salah</a:t>
            </a:r>
            <a:r>
              <a:rPr lang="en-US" dirty="0"/>
              <a:t> </a:t>
            </a:r>
            <a:r>
              <a:rPr lang="en-US" dirty="0" err="1"/>
              <a:t>satu</a:t>
            </a:r>
            <a:r>
              <a:rPr lang="en-US" dirty="0"/>
              <a:t> </a:t>
            </a:r>
            <a:r>
              <a:rPr lang="en-US" dirty="0" err="1"/>
              <a:t>contoh</a:t>
            </a:r>
            <a:r>
              <a:rPr lang="en-US" dirty="0"/>
              <a:t> </a:t>
            </a:r>
            <a:r>
              <a:rPr lang="en-US" dirty="0" err="1"/>
              <a:t>dari</a:t>
            </a:r>
            <a:r>
              <a:rPr lang="en-US" dirty="0"/>
              <a:t> </a:t>
            </a:r>
            <a:r>
              <a:rPr lang="en-US" dirty="0" err="1"/>
              <a:t>keberadaan</a:t>
            </a:r>
            <a:r>
              <a:rPr lang="en-US" dirty="0"/>
              <a:t> instrument </a:t>
            </a:r>
            <a:r>
              <a:rPr lang="en-US" dirty="0" err="1"/>
              <a:t>elektronik</a:t>
            </a:r>
            <a:r>
              <a:rPr lang="en-US" dirty="0"/>
              <a:t>. </a:t>
            </a:r>
            <a:r>
              <a:rPr lang="en-US" dirty="0" err="1"/>
              <a:t>Dimana</a:t>
            </a:r>
            <a:r>
              <a:rPr lang="en-US" dirty="0"/>
              <a:t> </a:t>
            </a:r>
            <a:r>
              <a:rPr lang="en-US" dirty="0" err="1"/>
              <a:t>lampu</a:t>
            </a:r>
            <a:r>
              <a:rPr lang="en-US" dirty="0"/>
              <a:t> </a:t>
            </a:r>
            <a:r>
              <a:rPr lang="en-US" dirty="0" err="1"/>
              <a:t>pengatur</a:t>
            </a:r>
            <a:r>
              <a:rPr lang="en-US" dirty="0"/>
              <a:t> </a:t>
            </a:r>
            <a:r>
              <a:rPr lang="en-US" dirty="0" err="1"/>
              <a:t>jalan</a:t>
            </a:r>
            <a:r>
              <a:rPr lang="en-US" dirty="0"/>
              <a:t> </a:t>
            </a:r>
            <a:r>
              <a:rPr lang="en-US" dirty="0" err="1"/>
              <a:t>tersebut</a:t>
            </a:r>
            <a:r>
              <a:rPr lang="en-US" dirty="0"/>
              <a:t> </a:t>
            </a:r>
            <a:r>
              <a:rPr lang="en-US" dirty="0" err="1"/>
              <a:t>dirancang</a:t>
            </a:r>
            <a:r>
              <a:rPr lang="en-US" dirty="0"/>
              <a:t> </a:t>
            </a:r>
            <a:r>
              <a:rPr lang="en-US" dirty="0" err="1"/>
              <a:t>sedemikian</a:t>
            </a:r>
            <a:r>
              <a:rPr lang="en-US" dirty="0"/>
              <a:t> </a:t>
            </a:r>
            <a:r>
              <a:rPr lang="en-US" dirty="0" err="1"/>
              <a:t>rupa</a:t>
            </a:r>
            <a:r>
              <a:rPr lang="en-US" dirty="0"/>
              <a:t> </a:t>
            </a:r>
            <a:r>
              <a:rPr lang="en-US" dirty="0" err="1"/>
              <a:t>dengan</a:t>
            </a:r>
            <a:r>
              <a:rPr lang="en-US" dirty="0"/>
              <a:t> </a:t>
            </a:r>
            <a:r>
              <a:rPr lang="en-US" dirty="0" err="1"/>
              <a:t>waktu</a:t>
            </a:r>
            <a:r>
              <a:rPr lang="en-US" dirty="0"/>
              <a:t> (timer) yang di </a:t>
            </a:r>
            <a:r>
              <a:rPr lang="en-US" dirty="0" err="1"/>
              <a:t>sesuaikan</a:t>
            </a:r>
            <a:r>
              <a:rPr lang="en-US" dirty="0"/>
              <a:t>. </a:t>
            </a:r>
            <a:r>
              <a:rPr lang="en-US" dirty="0" err="1"/>
              <a:t>Waktu</a:t>
            </a:r>
            <a:r>
              <a:rPr lang="en-US" dirty="0"/>
              <a:t> (timer) yang </a:t>
            </a:r>
            <a:r>
              <a:rPr lang="en-US" dirty="0" err="1"/>
              <a:t>digunakan</a:t>
            </a:r>
            <a:r>
              <a:rPr lang="en-US" dirty="0"/>
              <a:t> </a:t>
            </a:r>
            <a:r>
              <a:rPr lang="en-US" dirty="0" err="1"/>
              <a:t>dalam</a:t>
            </a:r>
            <a:r>
              <a:rPr lang="en-US" dirty="0"/>
              <a:t> </a:t>
            </a:r>
            <a:r>
              <a:rPr lang="en-US" dirty="0" err="1"/>
              <a:t>pengatur</a:t>
            </a:r>
            <a:r>
              <a:rPr lang="en-US" dirty="0"/>
              <a:t> </a:t>
            </a:r>
            <a:r>
              <a:rPr lang="en-US" dirty="0" err="1"/>
              <a:t>jalan-nya</a:t>
            </a:r>
            <a:r>
              <a:rPr lang="en-US" dirty="0"/>
              <a:t> </a:t>
            </a:r>
            <a:r>
              <a:rPr lang="en-US" dirty="0" err="1"/>
              <a:t>lalu</a:t>
            </a:r>
            <a:r>
              <a:rPr lang="en-US" dirty="0"/>
              <a:t> </a:t>
            </a:r>
            <a:r>
              <a:rPr lang="en-US" dirty="0" err="1"/>
              <a:t>lintas</a:t>
            </a:r>
            <a:r>
              <a:rPr lang="en-US" dirty="0"/>
              <a:t> </a:t>
            </a:r>
            <a:r>
              <a:rPr lang="en-US" dirty="0" err="1"/>
              <a:t>tersebut</a:t>
            </a:r>
            <a:r>
              <a:rPr lang="en-US" dirty="0"/>
              <a:t> </a:t>
            </a:r>
            <a:r>
              <a:rPr lang="en-US" dirty="0" err="1"/>
              <a:t>merupakan</a:t>
            </a:r>
            <a:r>
              <a:rPr lang="en-US" dirty="0"/>
              <a:t> </a:t>
            </a:r>
            <a:r>
              <a:rPr lang="en-US" dirty="0" err="1"/>
              <a:t>salah</a:t>
            </a:r>
            <a:r>
              <a:rPr lang="en-US" dirty="0"/>
              <a:t> </a:t>
            </a:r>
            <a:r>
              <a:rPr lang="en-US" dirty="0" err="1"/>
              <a:t>satu</a:t>
            </a:r>
            <a:r>
              <a:rPr lang="en-US" dirty="0"/>
              <a:t> </a:t>
            </a:r>
            <a:r>
              <a:rPr lang="en-US" dirty="0" err="1"/>
              <a:t>aplikasi</a:t>
            </a:r>
            <a:r>
              <a:rPr lang="en-US" dirty="0"/>
              <a:t> </a:t>
            </a:r>
            <a:r>
              <a:rPr lang="en-US" dirty="0" err="1"/>
              <a:t>dari</a:t>
            </a:r>
            <a:r>
              <a:rPr lang="en-US" dirty="0"/>
              <a:t> counter (</a:t>
            </a:r>
            <a:r>
              <a:rPr lang="en-US" dirty="0" err="1"/>
              <a:t>Pencacah</a:t>
            </a:r>
            <a:r>
              <a:rPr lang="en-US" dirty="0"/>
              <a:t>).</a:t>
            </a:r>
            <a:endParaRPr lang="id-ID" dirty="0"/>
          </a:p>
        </p:txBody>
      </p:sp>
    </p:spTree>
    <p:extLst>
      <p:ext uri="{BB962C8B-B14F-4D97-AF65-F5344CB8AC3E}">
        <p14:creationId xmlns:p14="http://schemas.microsoft.com/office/powerpoint/2010/main" val="792462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Rumusan</a:t>
            </a:r>
            <a:r>
              <a:rPr lang="en-US" b="1" dirty="0"/>
              <a:t> </a:t>
            </a:r>
            <a:r>
              <a:rPr lang="en-US" b="1" dirty="0" err="1"/>
              <a:t>Masalah</a:t>
            </a:r>
            <a:br>
              <a:rPr lang="id-ID" dirty="0"/>
            </a:br>
            <a:endParaRPr lang="id-ID" dirty="0"/>
          </a:p>
        </p:txBody>
      </p:sp>
      <p:sp>
        <p:nvSpPr>
          <p:cNvPr id="3" name="Content Placeholder 2"/>
          <p:cNvSpPr>
            <a:spLocks noGrp="1"/>
          </p:cNvSpPr>
          <p:nvPr>
            <p:ph idx="1"/>
          </p:nvPr>
        </p:nvSpPr>
        <p:spPr/>
        <p:txBody>
          <a:bodyPr/>
          <a:lstStyle/>
          <a:p>
            <a:r>
              <a:rPr lang="en-US" dirty="0"/>
              <a:t>a.       </a:t>
            </a:r>
            <a:r>
              <a:rPr lang="en-US" dirty="0" err="1"/>
              <a:t>Apa</a:t>
            </a:r>
            <a:r>
              <a:rPr lang="en-US" dirty="0"/>
              <a:t> yang </a:t>
            </a:r>
            <a:r>
              <a:rPr lang="en-US" dirty="0" err="1"/>
              <a:t>dimaksud</a:t>
            </a:r>
            <a:r>
              <a:rPr lang="en-US" dirty="0"/>
              <a:t> </a:t>
            </a:r>
            <a:r>
              <a:rPr lang="en-US" dirty="0" err="1"/>
              <a:t>dengan</a:t>
            </a:r>
            <a:r>
              <a:rPr lang="en-US" dirty="0"/>
              <a:t> Counter Up / Down?</a:t>
            </a:r>
            <a:endParaRPr lang="id-ID" dirty="0"/>
          </a:p>
          <a:p>
            <a:r>
              <a:rPr lang="en-US" dirty="0"/>
              <a:t>b.      </a:t>
            </a:r>
            <a:r>
              <a:rPr lang="en-US" dirty="0" err="1"/>
              <a:t>Bagaimana</a:t>
            </a:r>
            <a:r>
              <a:rPr lang="en-US" dirty="0"/>
              <a:t> system </a:t>
            </a:r>
            <a:r>
              <a:rPr lang="en-US" dirty="0" err="1"/>
              <a:t>kerja</a:t>
            </a:r>
            <a:r>
              <a:rPr lang="en-US" dirty="0"/>
              <a:t> </a:t>
            </a:r>
            <a:r>
              <a:rPr lang="en-US" dirty="0" err="1"/>
              <a:t>dari</a:t>
            </a:r>
            <a:r>
              <a:rPr lang="en-US" dirty="0"/>
              <a:t> Counter Up / Down?</a:t>
            </a:r>
            <a:endParaRPr lang="id-ID" dirty="0"/>
          </a:p>
          <a:p>
            <a:r>
              <a:rPr lang="en-US" dirty="0"/>
              <a:t>c.       </a:t>
            </a:r>
            <a:r>
              <a:rPr lang="en-US" dirty="0" err="1"/>
              <a:t>Bagaimana</a:t>
            </a:r>
            <a:r>
              <a:rPr lang="en-US" dirty="0"/>
              <a:t> </a:t>
            </a:r>
            <a:r>
              <a:rPr lang="en-US" dirty="0" err="1"/>
              <a:t>contoh</a:t>
            </a:r>
            <a:r>
              <a:rPr lang="en-US" dirty="0"/>
              <a:t> </a:t>
            </a:r>
            <a:r>
              <a:rPr lang="en-US" dirty="0" err="1"/>
              <a:t>rangkaian</a:t>
            </a:r>
            <a:r>
              <a:rPr lang="en-US" dirty="0"/>
              <a:t> Counter Up / Down?</a:t>
            </a:r>
            <a:endParaRPr lang="id-ID" dirty="0"/>
          </a:p>
          <a:p>
            <a:r>
              <a:rPr lang="en-US" dirty="0"/>
              <a:t>d.      </a:t>
            </a:r>
            <a:r>
              <a:rPr lang="en-US" dirty="0" err="1"/>
              <a:t>Apa</a:t>
            </a:r>
            <a:r>
              <a:rPr lang="en-US" dirty="0"/>
              <a:t> </a:t>
            </a:r>
            <a:r>
              <a:rPr lang="en-US" dirty="0" err="1"/>
              <a:t>saja</a:t>
            </a:r>
            <a:r>
              <a:rPr lang="en-US" dirty="0"/>
              <a:t> </a:t>
            </a:r>
            <a:r>
              <a:rPr lang="en-US" dirty="0" err="1"/>
              <a:t>Aplikasi</a:t>
            </a:r>
            <a:r>
              <a:rPr lang="en-US" dirty="0"/>
              <a:t> Counter Up </a:t>
            </a:r>
            <a:r>
              <a:rPr lang="en-US" dirty="0" err="1"/>
              <a:t>dan</a:t>
            </a:r>
            <a:r>
              <a:rPr lang="en-US" dirty="0"/>
              <a:t> Counter Down?</a:t>
            </a:r>
            <a:endParaRPr lang="id-ID" dirty="0"/>
          </a:p>
          <a:p>
            <a:endParaRPr lang="id-ID" dirty="0"/>
          </a:p>
        </p:txBody>
      </p:sp>
    </p:spTree>
    <p:extLst>
      <p:ext uri="{BB962C8B-B14F-4D97-AF65-F5344CB8AC3E}">
        <p14:creationId xmlns:p14="http://schemas.microsoft.com/office/powerpoint/2010/main" val="2775092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Tujuan</a:t>
            </a:r>
            <a:br>
              <a:rPr lang="id-ID" dirty="0"/>
            </a:br>
            <a:br>
              <a:rPr lang="id-ID" dirty="0"/>
            </a:br>
            <a:endParaRPr lang="id-ID" dirty="0"/>
          </a:p>
        </p:txBody>
      </p:sp>
      <p:sp>
        <p:nvSpPr>
          <p:cNvPr id="3" name="Content Placeholder 2"/>
          <p:cNvSpPr>
            <a:spLocks noGrp="1"/>
          </p:cNvSpPr>
          <p:nvPr>
            <p:ph idx="1"/>
          </p:nvPr>
        </p:nvSpPr>
        <p:spPr/>
        <p:txBody>
          <a:bodyPr/>
          <a:lstStyle/>
          <a:p>
            <a:r>
              <a:rPr lang="en-US" dirty="0"/>
              <a:t>a.       </a:t>
            </a:r>
            <a:r>
              <a:rPr lang="en-US" dirty="0" err="1"/>
              <a:t>Mengetahui</a:t>
            </a:r>
            <a:r>
              <a:rPr lang="en-US" dirty="0"/>
              <a:t> </a:t>
            </a:r>
            <a:r>
              <a:rPr lang="en-US" dirty="0" err="1"/>
              <a:t>bagaiamana</a:t>
            </a:r>
            <a:r>
              <a:rPr lang="en-US" dirty="0"/>
              <a:t> yang </a:t>
            </a:r>
            <a:r>
              <a:rPr lang="en-US" dirty="0" err="1"/>
              <a:t>dimaksud</a:t>
            </a:r>
            <a:r>
              <a:rPr lang="en-US" dirty="0"/>
              <a:t> </a:t>
            </a:r>
            <a:r>
              <a:rPr lang="en-US" dirty="0" err="1"/>
              <a:t>dengan</a:t>
            </a:r>
            <a:r>
              <a:rPr lang="en-US" dirty="0"/>
              <a:t> Counter Up / Down</a:t>
            </a:r>
            <a:endParaRPr lang="id-ID" dirty="0"/>
          </a:p>
          <a:p>
            <a:r>
              <a:rPr lang="en-US" dirty="0"/>
              <a:t>b.      </a:t>
            </a:r>
            <a:r>
              <a:rPr lang="en-US" dirty="0" err="1"/>
              <a:t>Mengetahui</a:t>
            </a:r>
            <a:r>
              <a:rPr lang="en-US" dirty="0"/>
              <a:t> </a:t>
            </a:r>
            <a:r>
              <a:rPr lang="en-US" dirty="0" err="1"/>
              <a:t>bagaimana</a:t>
            </a:r>
            <a:r>
              <a:rPr lang="en-US" dirty="0"/>
              <a:t> system </a:t>
            </a:r>
            <a:r>
              <a:rPr lang="en-US" dirty="0" err="1"/>
              <a:t>kerja</a:t>
            </a:r>
            <a:r>
              <a:rPr lang="en-US" dirty="0"/>
              <a:t> </a:t>
            </a:r>
            <a:r>
              <a:rPr lang="en-US" dirty="0" err="1"/>
              <a:t>dari</a:t>
            </a:r>
            <a:r>
              <a:rPr lang="en-US" dirty="0"/>
              <a:t> Counter Up/Down</a:t>
            </a:r>
            <a:endParaRPr lang="id-ID" dirty="0"/>
          </a:p>
          <a:p>
            <a:r>
              <a:rPr lang="en-US" dirty="0"/>
              <a:t>c.       </a:t>
            </a:r>
            <a:r>
              <a:rPr lang="en-US" dirty="0" err="1"/>
              <a:t>Mengetahui</a:t>
            </a:r>
            <a:r>
              <a:rPr lang="en-US" dirty="0"/>
              <a:t> </a:t>
            </a:r>
            <a:r>
              <a:rPr lang="en-US" dirty="0" err="1"/>
              <a:t>bagaimana</a:t>
            </a:r>
            <a:r>
              <a:rPr lang="en-US" dirty="0"/>
              <a:t> </a:t>
            </a:r>
            <a:r>
              <a:rPr lang="en-US" dirty="0" err="1"/>
              <a:t>salah</a:t>
            </a:r>
            <a:r>
              <a:rPr lang="en-US" dirty="0"/>
              <a:t> </a:t>
            </a:r>
            <a:r>
              <a:rPr lang="en-US" dirty="0" err="1"/>
              <a:t>satu</a:t>
            </a:r>
            <a:r>
              <a:rPr lang="en-US" dirty="0"/>
              <a:t> </a:t>
            </a:r>
            <a:r>
              <a:rPr lang="en-US" dirty="0" err="1"/>
              <a:t>contoh</a:t>
            </a:r>
            <a:r>
              <a:rPr lang="en-US" dirty="0"/>
              <a:t> </a:t>
            </a:r>
            <a:r>
              <a:rPr lang="en-US" dirty="0" err="1"/>
              <a:t>rangkaian</a:t>
            </a:r>
            <a:r>
              <a:rPr lang="en-US" dirty="0"/>
              <a:t> Counter Up / Down</a:t>
            </a:r>
            <a:endParaRPr lang="id-ID" dirty="0"/>
          </a:p>
          <a:p>
            <a:r>
              <a:rPr lang="en-US" dirty="0"/>
              <a:t>d.      </a:t>
            </a:r>
            <a:r>
              <a:rPr lang="en-US" dirty="0" err="1"/>
              <a:t>Mengetahui</a:t>
            </a:r>
            <a:r>
              <a:rPr lang="en-US" dirty="0"/>
              <a:t> </a:t>
            </a:r>
            <a:r>
              <a:rPr lang="en-US" dirty="0" err="1"/>
              <a:t>aplikasi</a:t>
            </a:r>
            <a:r>
              <a:rPr lang="en-US" dirty="0"/>
              <a:t> </a:t>
            </a:r>
            <a:r>
              <a:rPr lang="en-US" dirty="0" err="1"/>
              <a:t>dari</a:t>
            </a:r>
            <a:r>
              <a:rPr lang="en-US" dirty="0"/>
              <a:t> </a:t>
            </a:r>
            <a:r>
              <a:rPr lang="en-US" dirty="0" err="1"/>
              <a:t>Rangkaian</a:t>
            </a:r>
            <a:r>
              <a:rPr lang="en-US" dirty="0"/>
              <a:t> Counter Up / Down</a:t>
            </a:r>
            <a:endParaRPr lang="id-ID" dirty="0"/>
          </a:p>
          <a:p>
            <a:endParaRPr lang="id-ID" dirty="0"/>
          </a:p>
        </p:txBody>
      </p:sp>
    </p:spTree>
    <p:extLst>
      <p:ext uri="{BB962C8B-B14F-4D97-AF65-F5344CB8AC3E}">
        <p14:creationId xmlns:p14="http://schemas.microsoft.com/office/powerpoint/2010/main" val="973752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Pengertian</a:t>
            </a:r>
            <a:r>
              <a:rPr lang="en-US" b="1" dirty="0"/>
              <a:t> Counter (</a:t>
            </a:r>
            <a:r>
              <a:rPr lang="en-US" b="1" dirty="0" err="1"/>
              <a:t>Pencacah</a:t>
            </a:r>
            <a:r>
              <a:rPr lang="en-US" b="1" dirty="0"/>
              <a:t>)</a:t>
            </a:r>
            <a:br>
              <a:rPr lang="id-ID" dirty="0"/>
            </a:br>
            <a:br>
              <a:rPr lang="id-ID" dirty="0"/>
            </a:br>
            <a:endParaRPr lang="id-ID" dirty="0"/>
          </a:p>
        </p:txBody>
      </p:sp>
      <p:sp>
        <p:nvSpPr>
          <p:cNvPr id="3" name="Content Placeholder 2"/>
          <p:cNvSpPr>
            <a:spLocks noGrp="1"/>
          </p:cNvSpPr>
          <p:nvPr>
            <p:ph idx="1"/>
          </p:nvPr>
        </p:nvSpPr>
        <p:spPr/>
        <p:txBody>
          <a:bodyPr/>
          <a:lstStyle/>
          <a:p>
            <a:r>
              <a:rPr lang="en-US" dirty="0"/>
              <a:t>C</a:t>
            </a:r>
            <a:r>
              <a:rPr lang="en-US" i="1" dirty="0"/>
              <a:t>ounter</a:t>
            </a:r>
            <a:r>
              <a:rPr lang="en-US" dirty="0"/>
              <a:t> </a:t>
            </a:r>
            <a:r>
              <a:rPr lang="en-US" dirty="0" err="1"/>
              <a:t>atau</a:t>
            </a:r>
            <a:r>
              <a:rPr lang="en-US" dirty="0"/>
              <a:t> </a:t>
            </a:r>
            <a:r>
              <a:rPr lang="en-US" dirty="0" err="1"/>
              <a:t>penghitung</a:t>
            </a:r>
            <a:r>
              <a:rPr lang="en-US" dirty="0"/>
              <a:t> </a:t>
            </a:r>
            <a:r>
              <a:rPr lang="en-US" dirty="0" err="1"/>
              <a:t>atau</a:t>
            </a:r>
            <a:r>
              <a:rPr lang="en-US" dirty="0"/>
              <a:t> </a:t>
            </a:r>
            <a:r>
              <a:rPr lang="en-US" dirty="0" err="1"/>
              <a:t>pencacah</a:t>
            </a:r>
            <a:r>
              <a:rPr lang="en-US" dirty="0"/>
              <a:t> </a:t>
            </a:r>
            <a:r>
              <a:rPr lang="en-US" dirty="0" err="1"/>
              <a:t>dalam</a:t>
            </a:r>
            <a:r>
              <a:rPr lang="en-US" dirty="0"/>
              <a:t> </a:t>
            </a:r>
            <a:r>
              <a:rPr lang="en-US" dirty="0" err="1"/>
              <a:t>bahasa</a:t>
            </a:r>
            <a:r>
              <a:rPr lang="en-US" dirty="0"/>
              <a:t> </a:t>
            </a:r>
            <a:r>
              <a:rPr lang="en-US" dirty="0" err="1"/>
              <a:t>kita</a:t>
            </a:r>
            <a:r>
              <a:rPr lang="en-US" dirty="0"/>
              <a:t>, </a:t>
            </a:r>
            <a:r>
              <a:rPr lang="en-US" dirty="0" err="1"/>
              <a:t>merupakan</a:t>
            </a:r>
            <a:r>
              <a:rPr lang="en-US" dirty="0"/>
              <a:t> </a:t>
            </a:r>
            <a:r>
              <a:rPr lang="en-US" dirty="0" err="1"/>
              <a:t>penghitung</a:t>
            </a:r>
            <a:r>
              <a:rPr lang="en-US" dirty="0"/>
              <a:t> yang </a:t>
            </a:r>
            <a:r>
              <a:rPr lang="en-US" dirty="0" err="1"/>
              <a:t>dimaksud</a:t>
            </a:r>
            <a:r>
              <a:rPr lang="en-US" dirty="0"/>
              <a:t> </a:t>
            </a:r>
            <a:r>
              <a:rPr lang="en-US" dirty="0" err="1"/>
              <a:t>dalam</a:t>
            </a:r>
            <a:r>
              <a:rPr lang="en-US" dirty="0"/>
              <a:t> </a:t>
            </a:r>
            <a:r>
              <a:rPr lang="en-US" dirty="0" err="1"/>
              <a:t>teknik</a:t>
            </a:r>
            <a:r>
              <a:rPr lang="en-US" dirty="0"/>
              <a:t> digital </a:t>
            </a:r>
            <a:r>
              <a:rPr lang="en-US" dirty="0" err="1"/>
              <a:t>merupakan</a:t>
            </a:r>
            <a:r>
              <a:rPr lang="en-US" dirty="0"/>
              <a:t> </a:t>
            </a:r>
            <a:r>
              <a:rPr lang="en-US" dirty="0" err="1"/>
              <a:t>bagian</a:t>
            </a:r>
            <a:r>
              <a:rPr lang="en-US" dirty="0"/>
              <a:t> register yang </a:t>
            </a:r>
            <a:r>
              <a:rPr lang="en-US" dirty="0" err="1"/>
              <a:t>terpenting</a:t>
            </a:r>
            <a:r>
              <a:rPr lang="en-US" dirty="0"/>
              <a:t>, </a:t>
            </a:r>
            <a:r>
              <a:rPr lang="en-US" dirty="0" err="1"/>
              <a:t>karena</a:t>
            </a:r>
            <a:r>
              <a:rPr lang="en-US" dirty="0"/>
              <a:t> </a:t>
            </a:r>
            <a:r>
              <a:rPr lang="en-US" dirty="0" err="1"/>
              <a:t>keberadaannya</a:t>
            </a:r>
            <a:r>
              <a:rPr lang="en-US" dirty="0"/>
              <a:t> </a:t>
            </a:r>
            <a:r>
              <a:rPr lang="en-US" dirty="0" err="1"/>
              <a:t>merupakan</a:t>
            </a:r>
            <a:r>
              <a:rPr lang="en-US" dirty="0"/>
              <a:t> </a:t>
            </a:r>
            <a:r>
              <a:rPr lang="en-US" dirty="0" err="1"/>
              <a:t>sebuah</a:t>
            </a:r>
            <a:r>
              <a:rPr lang="en-US" dirty="0"/>
              <a:t> </a:t>
            </a:r>
            <a:r>
              <a:rPr lang="en-US" dirty="0" err="1"/>
              <a:t>penentu</a:t>
            </a:r>
            <a:r>
              <a:rPr lang="en-US" dirty="0"/>
              <a:t> </a:t>
            </a:r>
            <a:r>
              <a:rPr lang="en-US" dirty="0" err="1"/>
              <a:t>awal</a:t>
            </a:r>
            <a:r>
              <a:rPr lang="en-US" dirty="0"/>
              <a:t> </a:t>
            </a:r>
            <a:r>
              <a:rPr lang="en-US" dirty="0" err="1"/>
              <a:t>dari</a:t>
            </a:r>
            <a:r>
              <a:rPr lang="en-US" dirty="0"/>
              <a:t> </a:t>
            </a:r>
            <a:r>
              <a:rPr lang="en-US" dirty="0" err="1"/>
              <a:t>kondisi</a:t>
            </a:r>
            <a:r>
              <a:rPr lang="en-US" dirty="0"/>
              <a:t> </a:t>
            </a:r>
            <a:r>
              <a:rPr lang="en-US" dirty="0" err="1"/>
              <a:t>sekuensial</a:t>
            </a:r>
            <a:r>
              <a:rPr lang="en-US" dirty="0"/>
              <a:t> </a:t>
            </a:r>
            <a:r>
              <a:rPr lang="en-US" dirty="0" err="1"/>
              <a:t>biner</a:t>
            </a:r>
            <a:r>
              <a:rPr lang="en-US" dirty="0"/>
              <a:t>.</a:t>
            </a:r>
            <a:endParaRPr lang="id-ID" dirty="0"/>
          </a:p>
          <a:p>
            <a:r>
              <a:rPr lang="en-US" dirty="0" err="1"/>
              <a:t>Karena</a:t>
            </a:r>
            <a:r>
              <a:rPr lang="en-US" dirty="0"/>
              <a:t> </a:t>
            </a:r>
            <a:r>
              <a:rPr lang="en-US" dirty="0" err="1"/>
              <a:t>merupakan</a:t>
            </a:r>
            <a:r>
              <a:rPr lang="en-US" dirty="0"/>
              <a:t> </a:t>
            </a:r>
            <a:r>
              <a:rPr lang="en-US" dirty="0" err="1"/>
              <a:t>rangkaian</a:t>
            </a:r>
            <a:r>
              <a:rPr lang="en-US" dirty="0"/>
              <a:t> yang </a:t>
            </a:r>
            <a:r>
              <a:rPr lang="en-US" dirty="0" err="1"/>
              <a:t>komprehensif</a:t>
            </a:r>
            <a:r>
              <a:rPr lang="en-US" dirty="0"/>
              <a:t> </a:t>
            </a:r>
            <a:r>
              <a:rPr lang="en-US" dirty="0" err="1"/>
              <a:t>dengan</a:t>
            </a:r>
            <a:r>
              <a:rPr lang="en-US" dirty="0"/>
              <a:t> </a:t>
            </a:r>
            <a:r>
              <a:rPr lang="en-US" dirty="0" err="1"/>
              <a:t>komponen</a:t>
            </a:r>
            <a:r>
              <a:rPr lang="en-US" dirty="0"/>
              <a:t> analog lain, </a:t>
            </a:r>
            <a:r>
              <a:rPr lang="en-US" dirty="0" err="1"/>
              <a:t>maka</a:t>
            </a:r>
            <a:r>
              <a:rPr lang="en-US" dirty="0"/>
              <a:t> </a:t>
            </a:r>
            <a:r>
              <a:rPr lang="en-US" dirty="0" err="1"/>
              <a:t>jenis</a:t>
            </a:r>
            <a:r>
              <a:rPr lang="en-US" dirty="0"/>
              <a:t> </a:t>
            </a:r>
            <a:r>
              <a:rPr lang="en-US" dirty="0" err="1"/>
              <a:t>komponen</a:t>
            </a:r>
            <a:r>
              <a:rPr lang="en-US" dirty="0"/>
              <a:t> IC digital yang </a:t>
            </a:r>
            <a:r>
              <a:rPr lang="en-US" dirty="0" err="1"/>
              <a:t>digunakan</a:t>
            </a:r>
            <a:r>
              <a:rPr lang="en-US" dirty="0"/>
              <a:t> </a:t>
            </a:r>
            <a:r>
              <a:rPr lang="en-US" dirty="0" err="1"/>
              <a:t>adalah</a:t>
            </a:r>
            <a:r>
              <a:rPr lang="en-US" dirty="0"/>
              <a:t> </a:t>
            </a:r>
            <a:r>
              <a:rPr lang="en-US" dirty="0" err="1"/>
              <a:t>merupakan</a:t>
            </a:r>
            <a:r>
              <a:rPr lang="en-US" dirty="0"/>
              <a:t> </a:t>
            </a:r>
            <a:r>
              <a:rPr lang="en-US" dirty="0" err="1"/>
              <a:t>pengembangan</a:t>
            </a:r>
            <a:r>
              <a:rPr lang="en-US" dirty="0"/>
              <a:t> </a:t>
            </a:r>
            <a:r>
              <a:rPr lang="en-US" dirty="0" err="1"/>
              <a:t>dari</a:t>
            </a:r>
            <a:r>
              <a:rPr lang="en-US" dirty="0"/>
              <a:t> </a:t>
            </a:r>
            <a:r>
              <a:rPr lang="en-US" dirty="0" err="1"/>
              <a:t>komponen</a:t>
            </a:r>
            <a:r>
              <a:rPr lang="en-US" dirty="0"/>
              <a:t> </a:t>
            </a:r>
            <a:r>
              <a:rPr lang="en-US" dirty="0" err="1"/>
              <a:t>teknik</a:t>
            </a:r>
            <a:r>
              <a:rPr lang="en-US" dirty="0"/>
              <a:t> digital </a:t>
            </a:r>
            <a:r>
              <a:rPr lang="en-US" dirty="0" err="1"/>
              <a:t>pada</a:t>
            </a:r>
            <a:r>
              <a:rPr lang="en-US" dirty="0"/>
              <a:t> </a:t>
            </a:r>
            <a:r>
              <a:rPr lang="en-US" dirty="0" err="1"/>
              <a:t>pembelajaran</a:t>
            </a:r>
            <a:r>
              <a:rPr lang="en-US" dirty="0"/>
              <a:t> </a:t>
            </a:r>
            <a:r>
              <a:rPr lang="en-US" dirty="0" err="1"/>
              <a:t>elektronika</a:t>
            </a:r>
            <a:r>
              <a:rPr lang="en-US" dirty="0"/>
              <a:t> </a:t>
            </a:r>
            <a:r>
              <a:rPr lang="en-US" dirty="0" err="1"/>
              <a:t>dasar</a:t>
            </a:r>
            <a:endParaRPr lang="id-ID" dirty="0"/>
          </a:p>
        </p:txBody>
      </p:sp>
    </p:spTree>
    <p:extLst>
      <p:ext uri="{BB962C8B-B14F-4D97-AF65-F5344CB8AC3E}">
        <p14:creationId xmlns:p14="http://schemas.microsoft.com/office/powerpoint/2010/main" val="278319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Pengertian</a:t>
            </a:r>
            <a:r>
              <a:rPr lang="en-US" b="1" dirty="0"/>
              <a:t> Counter (</a:t>
            </a:r>
            <a:r>
              <a:rPr lang="en-US" b="1" dirty="0" err="1"/>
              <a:t>Pencacah</a:t>
            </a:r>
            <a:r>
              <a:rPr lang="en-US" b="1" dirty="0"/>
              <a:t>)</a:t>
            </a:r>
            <a:br>
              <a:rPr lang="id-ID" dirty="0"/>
            </a:br>
            <a:br>
              <a:rPr lang="id-ID" dirty="0"/>
            </a:br>
            <a:endParaRPr lang="id-ID" dirty="0"/>
          </a:p>
        </p:txBody>
      </p:sp>
      <p:sp>
        <p:nvSpPr>
          <p:cNvPr id="3" name="Content Placeholder 2"/>
          <p:cNvSpPr>
            <a:spLocks noGrp="1"/>
          </p:cNvSpPr>
          <p:nvPr>
            <p:ph idx="1"/>
          </p:nvPr>
        </p:nvSpPr>
        <p:spPr/>
        <p:txBody>
          <a:bodyPr/>
          <a:lstStyle/>
          <a:p>
            <a:r>
              <a:rPr lang="en-US" b="1" dirty="0" err="1"/>
              <a:t>Jenis</a:t>
            </a:r>
            <a:r>
              <a:rPr lang="en-US" b="1" dirty="0"/>
              <a:t> – </a:t>
            </a:r>
            <a:r>
              <a:rPr lang="en-US" b="1" dirty="0" err="1"/>
              <a:t>Jenis</a:t>
            </a:r>
            <a:r>
              <a:rPr lang="en-US" b="1" dirty="0"/>
              <a:t> Counter ( </a:t>
            </a:r>
            <a:r>
              <a:rPr lang="en-US" b="1" dirty="0" err="1"/>
              <a:t>Pencacah</a:t>
            </a:r>
            <a:r>
              <a:rPr lang="en-US" b="1" dirty="0"/>
              <a:t> )</a:t>
            </a:r>
            <a:endParaRPr lang="id-ID" b="1" dirty="0"/>
          </a:p>
          <a:p>
            <a:pPr lvl="0"/>
            <a:r>
              <a:rPr lang="id-ID" dirty="0"/>
              <a:t>1. </a:t>
            </a:r>
            <a:r>
              <a:rPr lang="en-US" dirty="0" err="1"/>
              <a:t>penghitung</a:t>
            </a:r>
            <a:r>
              <a:rPr lang="en-US" dirty="0"/>
              <a:t> </a:t>
            </a:r>
            <a:r>
              <a:rPr lang="en-US" dirty="0" err="1"/>
              <a:t>sinkron</a:t>
            </a:r>
            <a:r>
              <a:rPr lang="en-US" dirty="0"/>
              <a:t> (synchronous counters)</a:t>
            </a:r>
            <a:endParaRPr lang="id-ID" dirty="0"/>
          </a:p>
          <a:p>
            <a:pPr marL="0" indent="0">
              <a:buNone/>
            </a:pPr>
            <a:r>
              <a:rPr lang="id-ID" dirty="0"/>
              <a:t>	P</a:t>
            </a:r>
            <a:r>
              <a:rPr lang="en-US" dirty="0" err="1"/>
              <a:t>enghitung</a:t>
            </a:r>
            <a:r>
              <a:rPr lang="en-US" dirty="0"/>
              <a:t> </a:t>
            </a:r>
            <a:r>
              <a:rPr lang="en-US" dirty="0" err="1"/>
              <a:t>sinkron</a:t>
            </a:r>
            <a:r>
              <a:rPr lang="en-US" dirty="0"/>
              <a:t> </a:t>
            </a:r>
            <a:r>
              <a:rPr lang="en-US" dirty="0" err="1"/>
              <a:t>merupakan</a:t>
            </a:r>
            <a:r>
              <a:rPr lang="en-US" dirty="0"/>
              <a:t> </a:t>
            </a:r>
            <a:r>
              <a:rPr lang="en-US" dirty="0" err="1"/>
              <a:t>penghitung</a:t>
            </a:r>
            <a:r>
              <a:rPr lang="en-US" dirty="0"/>
              <a:t> yang </a:t>
            </a:r>
            <a:r>
              <a:rPr lang="en-US" dirty="0" err="1"/>
              <a:t>bagian</a:t>
            </a:r>
            <a:r>
              <a:rPr lang="en-US" dirty="0"/>
              <a:t> input toggle </a:t>
            </a:r>
            <a:r>
              <a:rPr lang="en-US" dirty="0" err="1"/>
              <a:t>atau</a:t>
            </a:r>
            <a:r>
              <a:rPr lang="en-US" dirty="0"/>
              <a:t> clock yang </a:t>
            </a:r>
            <a:r>
              <a:rPr lang="id-ID" dirty="0"/>
              <a:t> 	</a:t>
            </a:r>
            <a:r>
              <a:rPr lang="en-US" dirty="0"/>
              <a:t>lain </a:t>
            </a:r>
            <a:r>
              <a:rPr lang="en-US" dirty="0" err="1"/>
              <a:t>adalah</a:t>
            </a:r>
            <a:r>
              <a:rPr lang="en-US" dirty="0"/>
              <a:t> </a:t>
            </a:r>
            <a:r>
              <a:rPr lang="en-US" dirty="0" err="1"/>
              <a:t>paralel</a:t>
            </a:r>
            <a:r>
              <a:rPr lang="en-US" dirty="0"/>
              <a:t>, </a:t>
            </a:r>
            <a:r>
              <a:rPr lang="en-US" dirty="0" err="1"/>
              <a:t>outputnya</a:t>
            </a:r>
            <a:r>
              <a:rPr lang="en-US" dirty="0"/>
              <a:t> </a:t>
            </a:r>
            <a:r>
              <a:rPr lang="en-US" dirty="0" err="1"/>
              <a:t>dikopelkan</a:t>
            </a:r>
            <a:r>
              <a:rPr lang="en-US" dirty="0"/>
              <a:t> </a:t>
            </a:r>
            <a:r>
              <a:rPr lang="en-US" dirty="0" err="1"/>
              <a:t>ke</a:t>
            </a:r>
            <a:r>
              <a:rPr lang="en-US" dirty="0"/>
              <a:t> </a:t>
            </a:r>
            <a:r>
              <a:rPr lang="en-US" dirty="0" err="1"/>
              <a:t>bagian</a:t>
            </a:r>
            <a:r>
              <a:rPr lang="en-US" dirty="0"/>
              <a:t> input counter yang lain </a:t>
            </a:r>
            <a:r>
              <a:rPr lang="en-US" dirty="0" err="1"/>
              <a:t>dengan</a:t>
            </a:r>
            <a:r>
              <a:rPr lang="en-US" dirty="0"/>
              <a:t> </a:t>
            </a:r>
            <a:r>
              <a:rPr lang="id-ID" dirty="0"/>
              <a:t>	</a:t>
            </a:r>
            <a:r>
              <a:rPr lang="en-US" dirty="0" err="1"/>
              <a:t>didekoder</a:t>
            </a:r>
            <a:r>
              <a:rPr lang="en-US" dirty="0"/>
              <a:t>, agar </a:t>
            </a:r>
            <a:r>
              <a:rPr lang="en-US" dirty="0" err="1"/>
              <a:t>mencapai</a:t>
            </a:r>
            <a:r>
              <a:rPr lang="en-US" dirty="0"/>
              <a:t> </a:t>
            </a:r>
            <a:r>
              <a:rPr lang="en-US" dirty="0" err="1"/>
              <a:t>urutan</a:t>
            </a:r>
            <a:r>
              <a:rPr lang="en-US" dirty="0"/>
              <a:t> </a:t>
            </a:r>
            <a:r>
              <a:rPr lang="en-US" dirty="0" err="1"/>
              <a:t>penghitungyang</a:t>
            </a:r>
            <a:r>
              <a:rPr lang="en-US" dirty="0"/>
              <a:t> </a:t>
            </a:r>
            <a:r>
              <a:rPr lang="en-US" dirty="0" err="1"/>
              <a:t>sempurna</a:t>
            </a:r>
            <a:r>
              <a:rPr lang="en-US" dirty="0"/>
              <a:t>.</a:t>
            </a:r>
            <a:endParaRPr lang="id-ID" dirty="0"/>
          </a:p>
        </p:txBody>
      </p:sp>
    </p:spTree>
    <p:extLst>
      <p:ext uri="{BB962C8B-B14F-4D97-AF65-F5344CB8AC3E}">
        <p14:creationId xmlns:p14="http://schemas.microsoft.com/office/powerpoint/2010/main" val="1274568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Pengertian</a:t>
            </a:r>
            <a:r>
              <a:rPr lang="en-US" b="1" dirty="0"/>
              <a:t> Counter (</a:t>
            </a:r>
            <a:r>
              <a:rPr lang="en-US" b="1" dirty="0" err="1"/>
              <a:t>Pencacah</a:t>
            </a:r>
            <a:r>
              <a:rPr lang="en-US" b="1" dirty="0"/>
              <a:t>)</a:t>
            </a:r>
            <a:br>
              <a:rPr lang="id-ID" dirty="0"/>
            </a:br>
            <a:br>
              <a:rPr lang="id-ID" dirty="0"/>
            </a:br>
            <a:endParaRPr lang="id-ID" dirty="0"/>
          </a:p>
        </p:txBody>
      </p:sp>
      <p:sp>
        <p:nvSpPr>
          <p:cNvPr id="3" name="Content Placeholder 2"/>
          <p:cNvSpPr>
            <a:spLocks noGrp="1"/>
          </p:cNvSpPr>
          <p:nvPr>
            <p:ph idx="1"/>
          </p:nvPr>
        </p:nvSpPr>
        <p:spPr/>
        <p:txBody>
          <a:bodyPr>
            <a:normAutofit/>
          </a:bodyPr>
          <a:lstStyle/>
          <a:p>
            <a:r>
              <a:rPr lang="en-US" b="1" dirty="0" err="1"/>
              <a:t>Jenis</a:t>
            </a:r>
            <a:r>
              <a:rPr lang="en-US" b="1" dirty="0"/>
              <a:t> – </a:t>
            </a:r>
            <a:r>
              <a:rPr lang="en-US" b="1" dirty="0" err="1"/>
              <a:t>Jenis</a:t>
            </a:r>
            <a:r>
              <a:rPr lang="en-US" b="1" dirty="0"/>
              <a:t> Counter ( </a:t>
            </a:r>
            <a:r>
              <a:rPr lang="en-US" b="1" dirty="0" err="1"/>
              <a:t>Pencacah</a:t>
            </a:r>
            <a:r>
              <a:rPr lang="en-US" b="1" dirty="0"/>
              <a:t> )</a:t>
            </a:r>
            <a:endParaRPr lang="id-ID" b="1" dirty="0"/>
          </a:p>
          <a:p>
            <a:pPr lvl="0"/>
            <a:r>
              <a:rPr lang="id-ID" dirty="0"/>
              <a:t>2. </a:t>
            </a:r>
            <a:r>
              <a:rPr lang="en-US" dirty="0" err="1"/>
              <a:t>penghitungasinkron</a:t>
            </a:r>
            <a:r>
              <a:rPr lang="en-US" dirty="0"/>
              <a:t> (asynchronous counters.</a:t>
            </a:r>
            <a:r>
              <a:rPr lang="id-ID" dirty="0"/>
              <a:t>		</a:t>
            </a:r>
          </a:p>
          <a:p>
            <a:pPr lvl="1"/>
            <a:r>
              <a:rPr lang="en-US" dirty="0" err="1"/>
              <a:t>Penghitung</a:t>
            </a:r>
            <a:r>
              <a:rPr lang="en-US" dirty="0"/>
              <a:t> </a:t>
            </a:r>
            <a:r>
              <a:rPr lang="en-US" dirty="0" err="1"/>
              <a:t>asinkron</a:t>
            </a:r>
            <a:r>
              <a:rPr lang="en-US" dirty="0"/>
              <a:t> </a:t>
            </a:r>
            <a:r>
              <a:rPr lang="en-US" dirty="0" err="1"/>
              <a:t>sering</a:t>
            </a:r>
            <a:r>
              <a:rPr lang="en-US" dirty="0"/>
              <a:t> </a:t>
            </a:r>
            <a:r>
              <a:rPr lang="en-US" dirty="0" err="1"/>
              <a:t>disebut</a:t>
            </a:r>
            <a:r>
              <a:rPr lang="en-US" dirty="0"/>
              <a:t> </a:t>
            </a:r>
            <a:r>
              <a:rPr lang="en-US" dirty="0" err="1"/>
              <a:t>juga</a:t>
            </a:r>
            <a:r>
              <a:rPr lang="en-US" dirty="0"/>
              <a:t>  </a:t>
            </a:r>
            <a:r>
              <a:rPr lang="en-US" dirty="0" err="1"/>
              <a:t>sebagai</a:t>
            </a:r>
            <a:r>
              <a:rPr lang="en-US" dirty="0"/>
              <a:t> </a:t>
            </a:r>
            <a:r>
              <a:rPr lang="en-US" dirty="0" err="1"/>
              <a:t>penghitung</a:t>
            </a:r>
            <a:r>
              <a:rPr lang="en-US" dirty="0"/>
              <a:t> </a:t>
            </a:r>
            <a:r>
              <a:rPr lang="en-US" dirty="0" err="1"/>
              <a:t>deret</a:t>
            </a:r>
            <a:r>
              <a:rPr lang="en-US" dirty="0"/>
              <a:t> (series counters) </a:t>
            </a:r>
            <a:r>
              <a:rPr lang="en-US" dirty="0" err="1"/>
              <a:t>atau</a:t>
            </a:r>
            <a:r>
              <a:rPr lang="en-US" dirty="0"/>
              <a:t> </a:t>
            </a:r>
            <a:r>
              <a:rPr lang="en-US" dirty="0" err="1"/>
              <a:t>juga</a:t>
            </a:r>
            <a:r>
              <a:rPr lang="en-US" dirty="0"/>
              <a:t> </a:t>
            </a:r>
            <a:r>
              <a:rPr lang="en-US" dirty="0" err="1"/>
              <a:t>kadang-kadang</a:t>
            </a:r>
            <a:r>
              <a:rPr lang="en-US" dirty="0"/>
              <a:t> </a:t>
            </a:r>
            <a:r>
              <a:rPr lang="en-US" dirty="0" err="1"/>
              <a:t>disebut</a:t>
            </a:r>
            <a:r>
              <a:rPr lang="en-US" dirty="0"/>
              <a:t> ripple counters.</a:t>
            </a:r>
            <a:endParaRPr lang="id-ID" sz="1600" dirty="0"/>
          </a:p>
          <a:p>
            <a:r>
              <a:rPr lang="en-US" dirty="0" err="1"/>
              <a:t>Sedangkan</a:t>
            </a:r>
            <a:r>
              <a:rPr lang="en-US" dirty="0"/>
              <a:t> </a:t>
            </a:r>
            <a:r>
              <a:rPr lang="en-US" dirty="0" err="1"/>
              <a:t>menurut</a:t>
            </a:r>
            <a:r>
              <a:rPr lang="en-US" dirty="0"/>
              <a:t> </a:t>
            </a:r>
            <a:r>
              <a:rPr lang="en-US" dirty="0" err="1"/>
              <a:t>karakteristiknya</a:t>
            </a:r>
            <a:r>
              <a:rPr lang="en-US" dirty="0"/>
              <a:t> </a:t>
            </a:r>
            <a:r>
              <a:rPr lang="en-US" dirty="0" err="1"/>
              <a:t>suatu</a:t>
            </a:r>
            <a:r>
              <a:rPr lang="en-US" dirty="0"/>
              <a:t> counter </a:t>
            </a:r>
            <a:r>
              <a:rPr lang="en-US" dirty="0" err="1"/>
              <a:t>dibedakan</a:t>
            </a:r>
            <a:r>
              <a:rPr lang="en-US" dirty="0"/>
              <a:t> </a:t>
            </a:r>
            <a:r>
              <a:rPr lang="en-US" dirty="0" err="1"/>
              <a:t>berdasar</a:t>
            </a:r>
            <a:r>
              <a:rPr lang="en-US" dirty="0"/>
              <a:t> :</a:t>
            </a:r>
            <a:endParaRPr lang="id-ID" sz="1800" dirty="0"/>
          </a:p>
          <a:p>
            <a:pPr lvl="1"/>
            <a:r>
              <a:rPr lang="en-US" dirty="0" err="1"/>
              <a:t>seberapa</a:t>
            </a:r>
            <a:r>
              <a:rPr lang="en-US" dirty="0"/>
              <a:t> modulo </a:t>
            </a:r>
            <a:r>
              <a:rPr lang="en-US" dirty="0" err="1"/>
              <a:t>dari</a:t>
            </a:r>
            <a:r>
              <a:rPr lang="en-US" dirty="0"/>
              <a:t> counter (</a:t>
            </a:r>
            <a:r>
              <a:rPr lang="en-US" dirty="0" err="1"/>
              <a:t>seberapa</a:t>
            </a:r>
            <a:r>
              <a:rPr lang="en-US" dirty="0"/>
              <a:t> </a:t>
            </a:r>
            <a:r>
              <a:rPr lang="en-US" dirty="0" err="1"/>
              <a:t>banyak</a:t>
            </a:r>
            <a:r>
              <a:rPr lang="en-US" dirty="0"/>
              <a:t> </a:t>
            </a:r>
            <a:r>
              <a:rPr lang="en-US" dirty="0" err="1"/>
              <a:t>dapat</a:t>
            </a:r>
            <a:r>
              <a:rPr lang="en-US" dirty="0"/>
              <a:t> </a:t>
            </a:r>
            <a:r>
              <a:rPr lang="en-US" dirty="0" err="1"/>
              <a:t>menghitung</a:t>
            </a:r>
            <a:r>
              <a:rPr lang="en-US" dirty="0"/>
              <a:t>);</a:t>
            </a:r>
            <a:endParaRPr lang="id-ID" sz="1600" dirty="0"/>
          </a:p>
          <a:p>
            <a:pPr lvl="1"/>
            <a:r>
              <a:rPr lang="en-US" dirty="0" err="1"/>
              <a:t>sifatnya</a:t>
            </a:r>
            <a:r>
              <a:rPr lang="en-US" dirty="0"/>
              <a:t> </a:t>
            </a:r>
            <a:r>
              <a:rPr lang="en-US" dirty="0" err="1"/>
              <a:t>menghitung</a:t>
            </a:r>
            <a:r>
              <a:rPr lang="en-US" dirty="0"/>
              <a:t> </a:t>
            </a:r>
            <a:r>
              <a:rPr lang="en-US" dirty="0" err="1"/>
              <a:t>maju</a:t>
            </a:r>
            <a:r>
              <a:rPr lang="en-US" dirty="0"/>
              <a:t> (up-counter) </a:t>
            </a:r>
            <a:r>
              <a:rPr lang="en-US" dirty="0" err="1"/>
              <a:t>ataukan</a:t>
            </a:r>
            <a:r>
              <a:rPr lang="en-US" dirty="0"/>
              <a:t> </a:t>
            </a:r>
            <a:r>
              <a:rPr lang="en-US" dirty="0" err="1"/>
              <a:t>mundur</a:t>
            </a:r>
            <a:r>
              <a:rPr lang="en-US" dirty="0"/>
              <a:t> (down-counter)</a:t>
            </a:r>
            <a:endParaRPr lang="id-ID" sz="1600" dirty="0"/>
          </a:p>
          <a:p>
            <a:pPr lvl="1"/>
            <a:r>
              <a:rPr lang="en-US" dirty="0" err="1"/>
              <a:t>dapat</a:t>
            </a:r>
            <a:r>
              <a:rPr lang="en-US" dirty="0"/>
              <a:t> </a:t>
            </a:r>
            <a:r>
              <a:rPr lang="en-US" dirty="0" err="1"/>
              <a:t>berjalan</a:t>
            </a:r>
            <a:r>
              <a:rPr lang="en-US" dirty="0"/>
              <a:t> </a:t>
            </a:r>
            <a:r>
              <a:rPr lang="en-US" dirty="0" err="1"/>
              <a:t>sendiri</a:t>
            </a:r>
            <a:r>
              <a:rPr lang="en-US" dirty="0"/>
              <a:t> (free running), </a:t>
            </a:r>
            <a:r>
              <a:rPr lang="en-US" dirty="0" err="1"/>
              <a:t>ataukah</a:t>
            </a:r>
            <a:r>
              <a:rPr lang="en-US" dirty="0"/>
              <a:t> </a:t>
            </a:r>
            <a:r>
              <a:rPr lang="en-US" dirty="0" err="1"/>
              <a:t>dapat</a:t>
            </a:r>
            <a:r>
              <a:rPr lang="en-US" dirty="0"/>
              <a:t> </a:t>
            </a:r>
            <a:r>
              <a:rPr lang="en-US" dirty="0" err="1"/>
              <a:t>berhenti</a:t>
            </a:r>
            <a:r>
              <a:rPr lang="en-US" dirty="0"/>
              <a:t> </a:t>
            </a:r>
            <a:r>
              <a:rPr lang="en-US" dirty="0" err="1"/>
              <a:t>sendiri</a:t>
            </a:r>
            <a:r>
              <a:rPr lang="en-US" dirty="0"/>
              <a:t> (self-stopping).</a:t>
            </a:r>
            <a:endParaRPr lang="id-ID" sz="1600" dirty="0"/>
          </a:p>
          <a:p>
            <a:pPr marL="457200" lvl="1" indent="0">
              <a:buNone/>
            </a:pPr>
            <a:endParaRPr lang="id-ID" sz="1600" dirty="0"/>
          </a:p>
        </p:txBody>
      </p:sp>
    </p:spTree>
    <p:extLst>
      <p:ext uri="{BB962C8B-B14F-4D97-AF65-F5344CB8AC3E}">
        <p14:creationId xmlns:p14="http://schemas.microsoft.com/office/powerpoint/2010/main" val="1680969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Pengertian</a:t>
            </a:r>
            <a:r>
              <a:rPr lang="en-US" b="1" dirty="0"/>
              <a:t> Counter (</a:t>
            </a:r>
            <a:r>
              <a:rPr lang="en-US" b="1" dirty="0" err="1"/>
              <a:t>Pencacah</a:t>
            </a:r>
            <a:r>
              <a:rPr lang="en-US" b="1" dirty="0"/>
              <a:t>)</a:t>
            </a:r>
            <a:br>
              <a:rPr lang="id-ID" dirty="0"/>
            </a:br>
            <a:br>
              <a:rPr lang="id-ID" dirty="0"/>
            </a:br>
            <a:endParaRPr lang="id-ID" dirty="0"/>
          </a:p>
        </p:txBody>
      </p:sp>
      <p:sp>
        <p:nvSpPr>
          <p:cNvPr id="3" name="Content Placeholder 2"/>
          <p:cNvSpPr>
            <a:spLocks noGrp="1"/>
          </p:cNvSpPr>
          <p:nvPr>
            <p:ph idx="1"/>
          </p:nvPr>
        </p:nvSpPr>
        <p:spPr/>
        <p:txBody>
          <a:bodyPr/>
          <a:lstStyle/>
          <a:p>
            <a:r>
              <a:rPr lang="en-US" b="1" dirty="0"/>
              <a:t>Counter Up / Down</a:t>
            </a:r>
            <a:endParaRPr lang="id-ID" b="1" dirty="0"/>
          </a:p>
          <a:p>
            <a:pPr lvl="1"/>
            <a:r>
              <a:rPr lang="en-US" dirty="0"/>
              <a:t>Counter Up </a:t>
            </a:r>
            <a:r>
              <a:rPr lang="en-US" dirty="0" err="1"/>
              <a:t>merupakan</a:t>
            </a:r>
            <a:r>
              <a:rPr lang="en-US" dirty="0"/>
              <a:t> </a:t>
            </a:r>
            <a:r>
              <a:rPr lang="en-US" dirty="0" err="1"/>
              <a:t>suatu</a:t>
            </a:r>
            <a:r>
              <a:rPr lang="en-US" dirty="0"/>
              <a:t> </a:t>
            </a:r>
            <a:r>
              <a:rPr lang="en-US" dirty="0" err="1"/>
              <a:t>rangkaian</a:t>
            </a:r>
            <a:r>
              <a:rPr lang="en-US" dirty="0"/>
              <a:t> </a:t>
            </a:r>
            <a:r>
              <a:rPr lang="en-US" dirty="0" err="1"/>
              <a:t>terpadu</a:t>
            </a:r>
            <a:r>
              <a:rPr lang="en-US" dirty="0"/>
              <a:t> yang </a:t>
            </a:r>
            <a:r>
              <a:rPr lang="en-US" dirty="0" err="1"/>
              <a:t>dirancang</a:t>
            </a:r>
            <a:r>
              <a:rPr lang="en-US" dirty="0"/>
              <a:t> </a:t>
            </a:r>
            <a:r>
              <a:rPr lang="en-US" dirty="0" err="1"/>
              <a:t>untuk</a:t>
            </a:r>
            <a:r>
              <a:rPr lang="en-US" dirty="0"/>
              <a:t> </a:t>
            </a:r>
            <a:r>
              <a:rPr lang="en-US" dirty="0" err="1"/>
              <a:t>digunakan</a:t>
            </a:r>
            <a:r>
              <a:rPr lang="en-US" dirty="0"/>
              <a:t> </a:t>
            </a:r>
            <a:r>
              <a:rPr lang="en-US" dirty="0" err="1"/>
              <a:t>dalam</a:t>
            </a:r>
            <a:r>
              <a:rPr lang="en-US" dirty="0"/>
              <a:t> </a:t>
            </a:r>
            <a:r>
              <a:rPr lang="en-US" dirty="0" err="1"/>
              <a:t>mencacah</a:t>
            </a:r>
            <a:r>
              <a:rPr lang="en-US" dirty="0"/>
              <a:t> </a:t>
            </a:r>
            <a:r>
              <a:rPr lang="en-US" dirty="0" err="1"/>
              <a:t>suatu</a:t>
            </a:r>
            <a:r>
              <a:rPr lang="en-US" dirty="0"/>
              <a:t> </a:t>
            </a:r>
            <a:r>
              <a:rPr lang="en-US" dirty="0" err="1"/>
              <a:t>bilangan</a:t>
            </a:r>
            <a:r>
              <a:rPr lang="en-US" dirty="0"/>
              <a:t> decimal </a:t>
            </a:r>
            <a:r>
              <a:rPr lang="en-US" dirty="0" err="1"/>
              <a:t>secara</a:t>
            </a:r>
            <a:r>
              <a:rPr lang="en-US" dirty="0"/>
              <a:t> </a:t>
            </a:r>
            <a:r>
              <a:rPr lang="en-US" dirty="0" err="1"/>
              <a:t>maju</a:t>
            </a:r>
            <a:r>
              <a:rPr lang="en-US" dirty="0"/>
              <a:t>, </a:t>
            </a:r>
            <a:r>
              <a:rPr lang="en-US" dirty="0" err="1"/>
              <a:t>atau</a:t>
            </a:r>
            <a:r>
              <a:rPr lang="en-US" dirty="0"/>
              <a:t> </a:t>
            </a:r>
            <a:r>
              <a:rPr lang="en-US" dirty="0" err="1"/>
              <a:t>dari</a:t>
            </a:r>
            <a:r>
              <a:rPr lang="en-US" dirty="0"/>
              <a:t> </a:t>
            </a:r>
            <a:r>
              <a:rPr lang="en-US" dirty="0" err="1"/>
              <a:t>bilangan</a:t>
            </a:r>
            <a:r>
              <a:rPr lang="en-US" dirty="0"/>
              <a:t> decimal </a:t>
            </a:r>
            <a:r>
              <a:rPr lang="en-US" dirty="0" err="1"/>
              <a:t>terkecil</a:t>
            </a:r>
            <a:r>
              <a:rPr lang="en-US" dirty="0"/>
              <a:t> </a:t>
            </a:r>
            <a:r>
              <a:rPr lang="en-US" dirty="0" err="1"/>
              <a:t>ke</a:t>
            </a:r>
            <a:r>
              <a:rPr lang="en-US" dirty="0"/>
              <a:t> </a:t>
            </a:r>
            <a:r>
              <a:rPr lang="en-US" dirty="0" err="1"/>
              <a:t>nilai</a:t>
            </a:r>
            <a:r>
              <a:rPr lang="en-US" dirty="0"/>
              <a:t> yang </a:t>
            </a:r>
            <a:r>
              <a:rPr lang="en-US" dirty="0" err="1"/>
              <a:t>terbesar</a:t>
            </a:r>
            <a:r>
              <a:rPr lang="en-US" dirty="0"/>
              <a:t> </a:t>
            </a:r>
            <a:r>
              <a:rPr lang="en-US" dirty="0" err="1"/>
              <a:t>sesuai</a:t>
            </a:r>
            <a:r>
              <a:rPr lang="en-US" dirty="0"/>
              <a:t> </a:t>
            </a:r>
            <a:r>
              <a:rPr lang="en-US" dirty="0" err="1"/>
              <a:t>dengan</a:t>
            </a:r>
            <a:r>
              <a:rPr lang="en-US" dirty="0"/>
              <a:t> </a:t>
            </a:r>
            <a:r>
              <a:rPr lang="en-US" dirty="0" err="1"/>
              <a:t>perintah</a:t>
            </a:r>
            <a:r>
              <a:rPr lang="en-US" dirty="0"/>
              <a:t> </a:t>
            </a:r>
            <a:r>
              <a:rPr lang="en-US" dirty="0" err="1"/>
              <a:t>masukan</a:t>
            </a:r>
            <a:r>
              <a:rPr lang="en-US" dirty="0"/>
              <a:t> yang </a:t>
            </a:r>
            <a:r>
              <a:rPr lang="en-US" dirty="0" err="1"/>
              <a:t>dikehendaki</a:t>
            </a:r>
            <a:r>
              <a:rPr lang="en-US" dirty="0"/>
              <a:t>. </a:t>
            </a:r>
            <a:r>
              <a:rPr lang="en-US" dirty="0" err="1"/>
              <a:t>Sedangkan</a:t>
            </a:r>
            <a:r>
              <a:rPr lang="en-US" dirty="0"/>
              <a:t> Counter Down </a:t>
            </a:r>
            <a:r>
              <a:rPr lang="en-US" dirty="0" err="1"/>
              <a:t>merupakan</a:t>
            </a:r>
            <a:r>
              <a:rPr lang="en-US" dirty="0"/>
              <a:t> </a:t>
            </a:r>
            <a:r>
              <a:rPr lang="en-US" dirty="0" err="1"/>
              <a:t>kebalikan</a:t>
            </a:r>
            <a:r>
              <a:rPr lang="en-US" dirty="0"/>
              <a:t> </a:t>
            </a:r>
            <a:r>
              <a:rPr lang="en-US" dirty="0" err="1"/>
              <a:t>dari</a:t>
            </a:r>
            <a:r>
              <a:rPr lang="en-US" dirty="0"/>
              <a:t> Counter Up, </a:t>
            </a:r>
            <a:r>
              <a:rPr lang="en-US" dirty="0" err="1"/>
              <a:t>yaitu</a:t>
            </a:r>
            <a:r>
              <a:rPr lang="en-US" dirty="0"/>
              <a:t> </a:t>
            </a:r>
            <a:r>
              <a:rPr lang="en-US" dirty="0" err="1"/>
              <a:t>Sistim</a:t>
            </a:r>
            <a:r>
              <a:rPr lang="en-US" dirty="0"/>
              <a:t> </a:t>
            </a:r>
            <a:r>
              <a:rPr lang="en-US" dirty="0" err="1"/>
              <a:t>pencacah</a:t>
            </a:r>
            <a:r>
              <a:rPr lang="en-US" dirty="0"/>
              <a:t> </a:t>
            </a:r>
            <a:r>
              <a:rPr lang="en-US" dirty="0" err="1"/>
              <a:t>dari</a:t>
            </a:r>
            <a:r>
              <a:rPr lang="en-US" dirty="0"/>
              <a:t> yang </a:t>
            </a:r>
            <a:r>
              <a:rPr lang="en-US" dirty="0" err="1"/>
              <a:t>bilangan</a:t>
            </a:r>
            <a:r>
              <a:rPr lang="en-US" dirty="0"/>
              <a:t> decimal </a:t>
            </a:r>
            <a:r>
              <a:rPr lang="en-US" dirty="0" err="1"/>
              <a:t>terbesar</a:t>
            </a:r>
            <a:r>
              <a:rPr lang="en-US" dirty="0"/>
              <a:t> </a:t>
            </a:r>
            <a:r>
              <a:rPr lang="en-US" dirty="0" err="1"/>
              <a:t>menuju</a:t>
            </a:r>
            <a:r>
              <a:rPr lang="en-US" dirty="0"/>
              <a:t> yang </a:t>
            </a:r>
            <a:r>
              <a:rPr lang="en-US" dirty="0" err="1"/>
              <a:t>terkecil</a:t>
            </a:r>
            <a:endParaRPr lang="id-ID" dirty="0"/>
          </a:p>
        </p:txBody>
      </p:sp>
    </p:spTree>
    <p:extLst>
      <p:ext uri="{BB962C8B-B14F-4D97-AF65-F5344CB8AC3E}">
        <p14:creationId xmlns:p14="http://schemas.microsoft.com/office/powerpoint/2010/main" val="488806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Pengertian</a:t>
            </a:r>
            <a:r>
              <a:rPr lang="en-US" b="1" dirty="0"/>
              <a:t> Counter (</a:t>
            </a:r>
            <a:r>
              <a:rPr lang="en-US" b="1" dirty="0" err="1"/>
              <a:t>Pencacah</a:t>
            </a:r>
            <a:r>
              <a:rPr lang="en-US" b="1" dirty="0"/>
              <a:t>)</a:t>
            </a:r>
            <a:br>
              <a:rPr lang="id-ID" dirty="0"/>
            </a:br>
            <a:br>
              <a:rPr lang="id-ID" dirty="0"/>
            </a:br>
            <a:endParaRPr lang="id-ID" dirty="0"/>
          </a:p>
        </p:txBody>
      </p:sp>
      <p:sp>
        <p:nvSpPr>
          <p:cNvPr id="3" name="Content Placeholder 2"/>
          <p:cNvSpPr>
            <a:spLocks noGrp="1"/>
          </p:cNvSpPr>
          <p:nvPr>
            <p:ph idx="1"/>
          </p:nvPr>
        </p:nvSpPr>
        <p:spPr/>
        <p:txBody>
          <a:bodyPr/>
          <a:lstStyle/>
          <a:p>
            <a:r>
              <a:rPr lang="en-US" b="1" dirty="0" err="1"/>
              <a:t>Contoh</a:t>
            </a:r>
            <a:r>
              <a:rPr lang="en-US" b="1" dirty="0"/>
              <a:t> </a:t>
            </a:r>
            <a:r>
              <a:rPr lang="en-US" b="1" dirty="0" err="1"/>
              <a:t>Rangkaian</a:t>
            </a:r>
            <a:r>
              <a:rPr lang="en-US" b="1" dirty="0"/>
              <a:t> Counter Up/Down</a:t>
            </a:r>
            <a:endParaRPr lang="id-ID" b="1" dirty="0"/>
          </a:p>
          <a:p>
            <a:pPr lvl="1"/>
            <a:r>
              <a:rPr lang="en-US" dirty="0"/>
              <a:t>IC Timer 555 (IC Clock)                               (1 </a:t>
            </a:r>
            <a:r>
              <a:rPr lang="en-US" dirty="0" err="1"/>
              <a:t>Buah</a:t>
            </a:r>
            <a:r>
              <a:rPr lang="en-US" dirty="0"/>
              <a:t>)</a:t>
            </a:r>
            <a:endParaRPr lang="id-ID" dirty="0"/>
          </a:p>
          <a:p>
            <a:pPr lvl="1"/>
            <a:r>
              <a:rPr lang="en-US" dirty="0"/>
              <a:t>IC 74LS192                                                   (3 </a:t>
            </a:r>
            <a:r>
              <a:rPr lang="en-US" dirty="0" err="1"/>
              <a:t>Buah</a:t>
            </a:r>
            <a:r>
              <a:rPr lang="en-US" dirty="0"/>
              <a:t>)</a:t>
            </a:r>
            <a:endParaRPr lang="id-ID" dirty="0"/>
          </a:p>
          <a:p>
            <a:pPr lvl="1"/>
            <a:r>
              <a:rPr lang="en-US" dirty="0"/>
              <a:t>IC 74LS48                                                     (3 </a:t>
            </a:r>
            <a:r>
              <a:rPr lang="en-US" dirty="0" err="1"/>
              <a:t>Buah</a:t>
            </a:r>
            <a:r>
              <a:rPr lang="en-US" dirty="0"/>
              <a:t>)</a:t>
            </a:r>
            <a:endParaRPr lang="id-ID" dirty="0"/>
          </a:p>
          <a:p>
            <a:pPr lvl="1"/>
            <a:r>
              <a:rPr lang="en-US" dirty="0"/>
              <a:t>Seven Segment                                              (3 </a:t>
            </a:r>
            <a:r>
              <a:rPr lang="en-US" dirty="0" err="1"/>
              <a:t>Buah</a:t>
            </a:r>
            <a:r>
              <a:rPr lang="en-US" dirty="0"/>
              <a:t>)</a:t>
            </a:r>
            <a:endParaRPr lang="id-ID" dirty="0"/>
          </a:p>
          <a:p>
            <a:pPr lvl="1"/>
            <a:r>
              <a:rPr lang="en-US" dirty="0" err="1"/>
              <a:t>Baterai</a:t>
            </a:r>
            <a:r>
              <a:rPr lang="en-US" dirty="0"/>
              <a:t> 12 Volt                                               (1 </a:t>
            </a:r>
            <a:r>
              <a:rPr lang="en-US" dirty="0" err="1"/>
              <a:t>Buah</a:t>
            </a:r>
            <a:r>
              <a:rPr lang="en-US" dirty="0"/>
              <a:t>)</a:t>
            </a:r>
            <a:endParaRPr lang="id-ID" dirty="0"/>
          </a:p>
          <a:p>
            <a:pPr lvl="1"/>
            <a:r>
              <a:rPr lang="en-US" dirty="0"/>
              <a:t>Software Proteus (</a:t>
            </a:r>
            <a:r>
              <a:rPr lang="en-US" dirty="0" err="1"/>
              <a:t>Simulasi</a:t>
            </a:r>
            <a:r>
              <a:rPr lang="en-US" dirty="0"/>
              <a:t> </a:t>
            </a:r>
            <a:r>
              <a:rPr lang="en-US" dirty="0" err="1"/>
              <a:t>rangkaian</a:t>
            </a:r>
            <a:r>
              <a:rPr lang="en-US" dirty="0"/>
              <a:t>)</a:t>
            </a:r>
            <a:endParaRPr lang="id-ID" dirty="0"/>
          </a:p>
          <a:p>
            <a:endParaRPr lang="id-ID" dirty="0"/>
          </a:p>
        </p:txBody>
      </p:sp>
    </p:spTree>
    <p:extLst>
      <p:ext uri="{BB962C8B-B14F-4D97-AF65-F5344CB8AC3E}">
        <p14:creationId xmlns:p14="http://schemas.microsoft.com/office/powerpoint/2010/main" val="237127586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22</TotalTime>
  <Words>362</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Gill Sans MT</vt:lpstr>
      <vt:lpstr>Times New Roman</vt:lpstr>
      <vt:lpstr>Gallery</vt:lpstr>
      <vt:lpstr>COUNTER UP-DOWN</vt:lpstr>
      <vt:lpstr>Latar Belakang </vt:lpstr>
      <vt:lpstr>Rumusan Masalah </vt:lpstr>
      <vt:lpstr>Tujuan  </vt:lpstr>
      <vt:lpstr>Pengertian Counter (Pencacah)  </vt:lpstr>
      <vt:lpstr>Pengertian Counter (Pencacah)  </vt:lpstr>
      <vt:lpstr>Pengertian Counter (Pencacah)  </vt:lpstr>
      <vt:lpstr>Pengertian Counter (Pencacah)  </vt:lpstr>
      <vt:lpstr>Pengertian Counter (Pencacah)  </vt:lpstr>
      <vt:lpstr>Pengertian Counter (Pencacah)  </vt:lpstr>
      <vt:lpstr>Pengertian Counter (Pencacah)  </vt:lpstr>
      <vt:lpstr>Aplikasi Counter Up/Down Dalam Kehidupan Sehari-sehari  </vt:lpstr>
      <vt:lpstr>Kesimpulan  </vt:lpstr>
      <vt:lpstr>DAFTAR PUSTAKA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taruna</dc:creator>
  <cp:lastModifiedBy>Mohamad Fahmi</cp:lastModifiedBy>
  <cp:revision>4</cp:revision>
  <dcterms:created xsi:type="dcterms:W3CDTF">2019-06-25T06:05:19Z</dcterms:created>
  <dcterms:modified xsi:type="dcterms:W3CDTF">2019-06-25T07:19:03Z</dcterms:modified>
</cp:coreProperties>
</file>