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26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34" y="2606722"/>
            <a:ext cx="6205540" cy="309083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KELOMPOK 6 : </a:t>
            </a:r>
            <a:br>
              <a:rPr lang="en-US" sz="1800" dirty="0" smtClean="0"/>
            </a:br>
            <a:r>
              <a:rPr lang="en-US" sz="1800" dirty="0"/>
              <a:t>	</a:t>
            </a:r>
            <a:r>
              <a:rPr lang="en-US" sz="1800" dirty="0" smtClean="0"/>
              <a:t>	1.) ANDIKA FEBRIANTO 18.11.0030</a:t>
            </a:r>
            <a:br>
              <a:rPr lang="en-US" sz="1800" dirty="0" smtClean="0"/>
            </a:br>
            <a:r>
              <a:rPr lang="en-US" sz="1800" dirty="0"/>
              <a:t>	</a:t>
            </a:r>
            <a:r>
              <a:rPr lang="en-US" sz="1800" dirty="0" smtClean="0"/>
              <a:t>	2.) ILHAM FATKHUL 18.11.0170</a:t>
            </a:r>
            <a:br>
              <a:rPr lang="en-US" sz="1800" dirty="0" smtClean="0"/>
            </a:br>
            <a:r>
              <a:rPr lang="en-US" sz="1800" dirty="0"/>
              <a:t>	</a:t>
            </a:r>
            <a:r>
              <a:rPr lang="en-US" sz="1800" dirty="0" smtClean="0"/>
              <a:t>	3.) REFRI RIYANTO 18.11.0007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668586"/>
            <a:ext cx="5357600" cy="116021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PENYEDERHANAAN RANGKAIAN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780760"/>
            <a:ext cx="7958331" cy="1077229"/>
          </a:xfrm>
        </p:spPr>
        <p:txBody>
          <a:bodyPr/>
          <a:lstStyle/>
          <a:p>
            <a:r>
              <a:rPr lang="en-US" dirty="0" smtClean="0"/>
              <a:t>RANGKAIAN PENYEDERHANAAN DALAM METODE ALJABAR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334" y="2666266"/>
            <a:ext cx="7694234" cy="3366045"/>
          </a:xfrm>
        </p:spPr>
        <p:txBody>
          <a:bodyPr/>
          <a:lstStyle/>
          <a:p>
            <a:pPr fontAlgn="base"/>
            <a:r>
              <a:rPr lang="en-US" b="1" dirty="0" err="1"/>
              <a:t>Gerbang</a:t>
            </a:r>
            <a:r>
              <a:rPr lang="en-US" b="1" dirty="0"/>
              <a:t> AND (AND Gate)</a:t>
            </a:r>
          </a:p>
          <a:p>
            <a:pPr fontAlgn="base"/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memerlukan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Keluaran</a:t>
            </a:r>
            <a:r>
              <a:rPr lang="en-US" dirty="0"/>
              <a:t> (Output</a:t>
            </a:r>
            <a:r>
              <a:rPr lang="en-US" dirty="0" smtClean="0"/>
              <a:t>).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err="1"/>
              <a:t>Gerbang</a:t>
            </a:r>
            <a:r>
              <a:rPr lang="en-US" b="1" dirty="0"/>
              <a:t> OR (OR Gate)</a:t>
            </a:r>
          </a:p>
          <a:p>
            <a:pPr fontAlgn="base"/>
            <a:r>
              <a:rPr lang="en-US" dirty="0" err="1"/>
              <a:t>Gerbang</a:t>
            </a:r>
            <a:r>
              <a:rPr lang="en-US" dirty="0"/>
              <a:t> OR </a:t>
            </a:r>
            <a:r>
              <a:rPr lang="en-US" dirty="0" err="1"/>
              <a:t>memerlukan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Keluaran</a:t>
            </a:r>
            <a:r>
              <a:rPr lang="en-US" dirty="0"/>
              <a:t> (Output). </a:t>
            </a:r>
          </a:p>
          <a:p>
            <a:pPr lvl="1" fontAlgn="base"/>
            <a:endParaRPr lang="en-US" dirty="0"/>
          </a:p>
          <a:p>
            <a:pPr marL="616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68" y="2246194"/>
            <a:ext cx="25336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567" y="4349288"/>
            <a:ext cx="230647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RANGKAIAN PENYEDERHANAAN DALAM METODE ALJABAR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84" y="2011173"/>
            <a:ext cx="5114807" cy="2915669"/>
          </a:xfrm>
        </p:spPr>
        <p:txBody>
          <a:bodyPr/>
          <a:lstStyle/>
          <a:p>
            <a:r>
              <a:rPr lang="en-US" b="1" dirty="0" err="1" smtClean="0"/>
              <a:t>Vcc</a:t>
            </a:r>
            <a:endParaRPr lang="en-ID" dirty="0"/>
          </a:p>
          <a:p>
            <a:pPr marL="6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Catu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1</a:t>
            </a:r>
            <a:endParaRPr lang="en-ID" dirty="0"/>
          </a:p>
          <a:p>
            <a:pPr marL="6160" indent="0">
              <a:buNone/>
            </a:pPr>
            <a:r>
              <a:rPr lang="en-US" dirty="0"/>
              <a:t> </a:t>
            </a:r>
          </a:p>
          <a:p>
            <a:r>
              <a:rPr lang="en-US" b="1" dirty="0" smtClean="0"/>
              <a:t>Ground</a:t>
            </a:r>
            <a:r>
              <a:rPr lang="en-US" dirty="0"/>
              <a:t> </a:t>
            </a:r>
            <a:endParaRPr lang="en-ID" dirty="0"/>
          </a:p>
          <a:p>
            <a:pPr marL="6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/>
              <a:t>inputan</a:t>
            </a:r>
            <a:r>
              <a:rPr lang="en-US" dirty="0"/>
              <a:t> 0 &amp; </a:t>
            </a:r>
            <a:r>
              <a:rPr lang="en-US" dirty="0" err="1"/>
              <a:t>pengaman</a:t>
            </a:r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9C1539-F62C-450C-B3FF-FF11C514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50" y="2011173"/>
            <a:ext cx="2643066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RANGKAIAN PENYEDERHANAAN DALAM METODE ALJABAR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459" y="2325071"/>
            <a:ext cx="6192980" cy="3256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INDIKATOR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kumpulan</a:t>
            </a:r>
            <a:r>
              <a:rPr lang="en-ID" dirty="0"/>
              <a:t> variable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menunjukan</a:t>
            </a:r>
            <a:r>
              <a:rPr lang="en-ID" dirty="0"/>
              <a:t> </a:t>
            </a:r>
            <a:r>
              <a:rPr lang="en-ID" dirty="0" smtClean="0"/>
              <a:t>	</a:t>
            </a:r>
            <a:r>
              <a:rPr lang="en-ID" dirty="0" err="1" smtClean="0"/>
              <a:t>kepada</a:t>
            </a:r>
            <a:r>
              <a:rPr lang="en-ID" dirty="0" smtClean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b="1" dirty="0"/>
              <a:t>SWITCH</a:t>
            </a:r>
            <a:endParaRPr lang="en-ID" b="1" dirty="0"/>
          </a:p>
          <a:p>
            <a:pPr marL="0" indent="0">
              <a:buNone/>
            </a:pPr>
            <a:r>
              <a:rPr lang="en-ID" dirty="0"/>
              <a:t>	di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memutuskan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smtClean="0"/>
              <a:t>	</a:t>
            </a:r>
            <a:r>
              <a:rPr lang="en-ID" dirty="0" err="1" smtClean="0"/>
              <a:t>menghubngkan</a:t>
            </a:r>
            <a:r>
              <a:rPr lang="en-ID" dirty="0" smtClean="0"/>
              <a:t> </a:t>
            </a:r>
            <a:r>
              <a:rPr lang="en-ID" dirty="0" err="1"/>
              <a:t>arus</a:t>
            </a:r>
            <a:r>
              <a:rPr lang="en-ID" dirty="0"/>
              <a:t> </a:t>
            </a:r>
            <a:r>
              <a:rPr lang="en-ID" dirty="0" err="1"/>
              <a:t>listrik</a:t>
            </a:r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94E0E1-88E8-4073-B55C-CDCD1E43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04" y="2130400"/>
            <a:ext cx="3158035" cy="1704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032" y="4607399"/>
            <a:ext cx="1370231" cy="11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417" y="390613"/>
            <a:ext cx="7958331" cy="1077229"/>
          </a:xfrm>
        </p:spPr>
        <p:txBody>
          <a:bodyPr/>
          <a:lstStyle/>
          <a:p>
            <a:pPr algn="l"/>
            <a:r>
              <a:rPr lang="en-US" dirty="0" smtClean="0"/>
              <a:t>Cara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08" y="1391478"/>
            <a:ext cx="9243391" cy="530749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latin typeface="Arial Narrow" panose="020B0606020202030204" pitchFamily="34" charset="0"/>
              </a:rPr>
              <a:t>Vcc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latin typeface="Arial Narrow" panose="020B0606020202030204" pitchFamily="34" charset="0"/>
              </a:rPr>
              <a:t>Vcc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OR2..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Arial Narrow" panose="020B0606020202030204" pitchFamily="34" charset="0"/>
              </a:rPr>
              <a:t>Ground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bernilai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latin typeface="Arial Narrow" panose="020B0606020202030204" pitchFamily="34" charset="0"/>
              </a:rPr>
              <a:t>Vcc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Arial Narrow" panose="020B0606020202030204" pitchFamily="34" charset="0"/>
              </a:rPr>
              <a:t>Ground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bernilai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AND1,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diproses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sesuai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tabel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kebenaran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dimiliki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AND1. </a:t>
            </a:r>
            <a:r>
              <a:rPr lang="en-US" sz="1600" dirty="0" err="1">
                <a:latin typeface="Arial Narrow" panose="020B0606020202030204" pitchFamily="34" charset="0"/>
              </a:rPr>
              <a:t>Hasil</a:t>
            </a:r>
            <a:r>
              <a:rPr lang="en-US" sz="1600" dirty="0">
                <a:latin typeface="Arial Narrow" panose="020B0606020202030204" pitchFamily="34" charset="0"/>
              </a:rPr>
              <a:t> proses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 </a:t>
            </a:r>
            <a:r>
              <a:rPr lang="en-US" sz="1600" dirty="0" err="1">
                <a:latin typeface="Arial Narrow" panose="020B0606020202030204" pitchFamily="34" charset="0"/>
              </a:rPr>
              <a:t>adalah</a:t>
            </a:r>
            <a:r>
              <a:rPr lang="en-US" sz="1600" dirty="0">
                <a:latin typeface="Arial Narrow" panose="020B0606020202030204" pitchFamily="34" charset="0"/>
              </a:rPr>
              <a:t> 0.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OR1,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diproses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sesuai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tabel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kebenaran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dimiliki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OR1. </a:t>
            </a:r>
            <a:r>
              <a:rPr lang="en-US" sz="1600" dirty="0" err="1">
                <a:latin typeface="Arial Narrow" panose="020B0606020202030204" pitchFamily="34" charset="0"/>
              </a:rPr>
              <a:t>Hasil</a:t>
            </a:r>
            <a:r>
              <a:rPr lang="en-US" sz="1600" dirty="0">
                <a:latin typeface="Arial Narrow" panose="020B0606020202030204" pitchFamily="34" charset="0"/>
              </a:rPr>
              <a:t> proses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OR1 </a:t>
            </a:r>
            <a:r>
              <a:rPr lang="en-US" sz="1600" dirty="0" err="1">
                <a:latin typeface="Arial Narrow" panose="020B0606020202030204" pitchFamily="34" charset="0"/>
              </a:rPr>
              <a:t>adalah</a:t>
            </a:r>
            <a:r>
              <a:rPr lang="en-US" sz="1600" dirty="0">
                <a:latin typeface="Arial Narrow" panose="020B0606020202030204" pitchFamily="34" charset="0"/>
              </a:rPr>
              <a:t> 1.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Arial Narrow" panose="020B0606020202030204" pitchFamily="34" charset="0"/>
              </a:rPr>
              <a:t>Dari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AND1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OR1,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dilanjutkan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AND2.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AND2,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diproses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sesuai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tabel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kebenaran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dimiliki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AND. </a:t>
            </a:r>
            <a:r>
              <a:rPr lang="en-US" sz="1600" dirty="0" err="1">
                <a:latin typeface="Arial Narrow" panose="020B0606020202030204" pitchFamily="34" charset="0"/>
              </a:rPr>
              <a:t>Hasil</a:t>
            </a:r>
            <a:r>
              <a:rPr lang="en-US" sz="1600" dirty="0">
                <a:latin typeface="Arial Narrow" panose="020B0606020202030204" pitchFamily="34" charset="0"/>
              </a:rPr>
              <a:t> proses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AND2 </a:t>
            </a:r>
            <a:r>
              <a:rPr lang="en-US" sz="1600" dirty="0" err="1">
                <a:latin typeface="Arial Narrow" panose="020B0606020202030204" pitchFamily="34" charset="0"/>
              </a:rPr>
              <a:t>adalah</a:t>
            </a:r>
            <a:r>
              <a:rPr lang="en-US" sz="1600" dirty="0">
                <a:latin typeface="Arial Narrow" panose="020B0606020202030204" pitchFamily="34" charset="0"/>
              </a:rPr>
              <a:t> 0.</a:t>
            </a:r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latin typeface="Arial Narrow" panose="020B0606020202030204" pitchFamily="34" charset="0"/>
              </a:rPr>
              <a:t>Dari </a:t>
            </a:r>
            <a:r>
              <a:rPr lang="en-US" sz="1600" dirty="0" err="1">
                <a:latin typeface="Arial Narrow" panose="020B0606020202030204" pitchFamily="34" charset="0"/>
              </a:rPr>
              <a:t>aliran</a:t>
            </a:r>
            <a:r>
              <a:rPr lang="en-US" sz="1600" dirty="0">
                <a:latin typeface="Arial Narrow" panose="020B0606020202030204" pitchFamily="34" charset="0"/>
              </a:rPr>
              <a:t> VCC yang </a:t>
            </a:r>
            <a:r>
              <a:rPr lang="en-US" sz="1600" dirty="0" err="1">
                <a:latin typeface="Arial Narrow" panose="020B0606020202030204" pitchFamily="34" charset="0"/>
              </a:rPr>
              <a:t>memberikan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1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OR2 </a:t>
            </a:r>
            <a:r>
              <a:rPr lang="en-US" sz="1600" dirty="0" err="1">
                <a:latin typeface="Arial Narrow" panose="020B0606020202030204" pitchFamily="34" charset="0"/>
              </a:rPr>
              <a:t>dan</a:t>
            </a:r>
            <a:r>
              <a:rPr lang="en-US" sz="1600" dirty="0">
                <a:latin typeface="Arial Narrow" panose="020B0606020202030204" pitchFamily="34" charset="0"/>
              </a:rPr>
              <a:t> 0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AND2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dilanjutkan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OR2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OR2, </a:t>
            </a:r>
            <a:r>
              <a:rPr lang="en-US" sz="1600" dirty="0" err="1">
                <a:latin typeface="Arial Narrow" panose="020B0606020202030204" pitchFamily="34" charset="0"/>
              </a:rPr>
              <a:t>nilai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akan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diproses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sesuai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tabel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kebenaran</a:t>
            </a:r>
            <a:r>
              <a:rPr lang="en-US" sz="1600" dirty="0">
                <a:latin typeface="Arial Narrow" panose="020B0606020202030204" pitchFamily="34" charset="0"/>
              </a:rPr>
              <a:t> yang </a:t>
            </a:r>
            <a:r>
              <a:rPr lang="en-US" sz="1600" dirty="0" err="1">
                <a:latin typeface="Arial Narrow" panose="020B0606020202030204" pitchFamily="34" charset="0"/>
              </a:rPr>
              <a:t>dimiliki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OR. </a:t>
            </a:r>
            <a:r>
              <a:rPr lang="en-US" sz="1600" dirty="0" err="1">
                <a:latin typeface="Arial Narrow" panose="020B0606020202030204" pitchFamily="34" charset="0"/>
              </a:rPr>
              <a:t>Hasil</a:t>
            </a:r>
            <a:r>
              <a:rPr lang="en-US" sz="1600" dirty="0">
                <a:latin typeface="Arial Narrow" panose="020B0606020202030204" pitchFamily="34" charset="0"/>
              </a:rPr>
              <a:t> proses </a:t>
            </a:r>
            <a:r>
              <a:rPr lang="en-US" sz="1600" dirty="0" err="1">
                <a:latin typeface="Arial Narrow" panose="020B0606020202030204" pitchFamily="34" charset="0"/>
              </a:rPr>
              <a:t>pada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gerbang</a:t>
            </a:r>
            <a:r>
              <a:rPr lang="en-US" sz="1600" dirty="0">
                <a:latin typeface="Arial Narrow" panose="020B0606020202030204" pitchFamily="34" charset="0"/>
              </a:rPr>
              <a:t> OR2 </a:t>
            </a:r>
            <a:r>
              <a:rPr lang="en-US" sz="1600" dirty="0" err="1">
                <a:latin typeface="Arial Narrow" panose="020B0606020202030204" pitchFamily="34" charset="0"/>
              </a:rPr>
              <a:t>adalah</a:t>
            </a:r>
            <a:r>
              <a:rPr lang="en-US" sz="1600" dirty="0">
                <a:latin typeface="Arial Narrow" panose="020B0606020202030204" pitchFamily="34" charset="0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9640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TABEL KEBENARAN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421961" cy="988264"/>
          </a:xfrm>
        </p:spPr>
        <p:txBody>
          <a:bodyPr/>
          <a:lstStyle/>
          <a:p>
            <a:pPr marL="463360" indent="-45720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Gerbang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  <a:r>
              <a:rPr lang="en-US" dirty="0" err="1">
                <a:latin typeface="Arial Narrow" panose="020B0606020202030204" pitchFamily="34" charset="0"/>
              </a:rPr>
              <a:t>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menghasilkan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1 </a:t>
            </a:r>
            <a:r>
              <a:rPr lang="en-US" dirty="0" err="1">
                <a:latin typeface="Arial Narrow" panose="020B0606020202030204" pitchFamily="34" charset="0"/>
              </a:rPr>
              <a:t>jika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kedua</a:t>
            </a:r>
            <a:r>
              <a:rPr lang="en-US" dirty="0">
                <a:latin typeface="Arial Narrow" panose="020B0606020202030204" pitchFamily="34" charset="0"/>
              </a:rPr>
              <a:t> input </a:t>
            </a:r>
            <a:r>
              <a:rPr lang="en-US" dirty="0" err="1">
                <a:latin typeface="Arial Narrow" panose="020B0606020202030204" pitchFamily="34" charset="0"/>
              </a:rPr>
              <a:t>bernilai</a:t>
            </a:r>
            <a:r>
              <a:rPr lang="en-US" dirty="0">
                <a:latin typeface="Arial Narrow" panose="020B0606020202030204" pitchFamily="34" charset="0"/>
              </a:rPr>
              <a:t> 1.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87" y="3207211"/>
            <a:ext cx="7998992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TABEL KEBENARAN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039824"/>
          </a:xfrm>
        </p:spPr>
        <p:txBody>
          <a:bodyPr/>
          <a:lstStyle/>
          <a:p>
            <a:pPr marL="801688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err="1">
                <a:latin typeface="Arial Narrow" panose="020B0606020202030204" pitchFamily="34" charset="0"/>
              </a:rPr>
              <a:t>Gerbang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 err="1">
                <a:latin typeface="Arial Narrow" panose="020B0606020202030204" pitchFamily="34" charset="0"/>
              </a:rPr>
              <a:t>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menghasilkan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nilai</a:t>
            </a:r>
            <a:r>
              <a:rPr lang="en-US" dirty="0">
                <a:latin typeface="Arial Narrow" panose="020B0606020202030204" pitchFamily="34" charset="0"/>
              </a:rPr>
              <a:t> 1 </a:t>
            </a:r>
            <a:r>
              <a:rPr lang="en-US" dirty="0" err="1">
                <a:latin typeface="Arial Narrow" panose="020B0606020202030204" pitchFamily="34" charset="0"/>
              </a:rPr>
              <a:t>jika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salah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satu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atau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kedua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inputan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bernilai</a:t>
            </a:r>
            <a:r>
              <a:rPr lang="en-US" dirty="0">
                <a:latin typeface="Arial Narrow" panose="020B0606020202030204" pitchFamily="34" charset="0"/>
              </a:rPr>
              <a:t> 1.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581400"/>
            <a:ext cx="8146027" cy="19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TABEL KEBENARAN RANGKAIAN EWB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160" y="2103120"/>
            <a:ext cx="4869180" cy="44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7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141</TotalTime>
  <Words>304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KELOMPOK 6 :    1.) ANDIKA FEBRIANTO 18.11.0030   2.) ILHAM FATKHUL 18.11.0170   3.) REFRI RIYANTO 18.11.0007 </vt:lpstr>
      <vt:lpstr>RANGKAIAN PENYEDERHANAAN DALAM METODE ALJABAR BOOLEAN</vt:lpstr>
      <vt:lpstr>RANGKAIAN PENYEDERHANAAN DALAM METODE ALJABAR BOOLEAN</vt:lpstr>
      <vt:lpstr>RANGKAIAN PENYEDERHANAAN DALAM METODE ALJABAR BOOLEAN</vt:lpstr>
      <vt:lpstr>Cara kerja</vt:lpstr>
      <vt:lpstr>TABEL KEBENARAN AND</vt:lpstr>
      <vt:lpstr>TABEL KEBENARAN OR</vt:lpstr>
      <vt:lpstr>TABEL KEBENARAN RANGKAIAN EWB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:    1.) ANDIKA FEBRIANTO 18.11.0030   2.) ILHAM FATKHUL 18.11.0170   3.) REFRI RIYANTO 18.11.0007</dc:title>
  <dc:creator>HP</dc:creator>
  <cp:lastModifiedBy>LAB-6-DOSEN</cp:lastModifiedBy>
  <cp:revision>10</cp:revision>
  <dcterms:created xsi:type="dcterms:W3CDTF">2019-04-22T15:14:17Z</dcterms:created>
  <dcterms:modified xsi:type="dcterms:W3CDTF">2019-04-23T08:55:38Z</dcterms:modified>
</cp:coreProperties>
</file>