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6" r:id="rId3"/>
    <p:sldId id="257" r:id="rId4"/>
    <p:sldId id="258" r:id="rId5"/>
    <p:sldId id="274" r:id="rId6"/>
    <p:sldId id="259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6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48B9-AD60-484B-A98B-77D7405FBA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06C9-CC0A-4FC6-8837-3A050047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73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ANGGOTA 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	1.) ANDIKA FEBRIANTO 18.11.0030</a:t>
            </a:r>
            <a:br>
              <a:rPr lang="en-US" dirty="0"/>
            </a:br>
            <a:r>
              <a:rPr lang="en-US" dirty="0"/>
              <a:t>		2.) ILHAM FATKHUL 18.11.0170</a:t>
            </a:r>
            <a:br>
              <a:rPr lang="en-US" dirty="0"/>
            </a:br>
            <a:r>
              <a:rPr lang="en-US" dirty="0"/>
              <a:t>		3.) REFRI RIYANTO 18.11.0007 </a:t>
            </a:r>
          </a:p>
        </p:txBody>
      </p:sp>
    </p:spTree>
    <p:extLst>
      <p:ext uri="{BB962C8B-B14F-4D97-AF65-F5344CB8AC3E}">
        <p14:creationId xmlns:p14="http://schemas.microsoft.com/office/powerpoint/2010/main" val="309572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3 </a:t>
            </a:r>
            <a:r>
              <a:rPr lang="en-US" dirty="0" err="1"/>
              <a:t>variabel</a:t>
            </a:r>
            <a:r>
              <a:rPr lang="en-US" dirty="0"/>
              <a:t> input </a:t>
            </a:r>
            <a:r>
              <a:rPr lang="en-US" dirty="0" smtClean="0"/>
              <a:t>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3 </a:t>
            </a:r>
            <a:r>
              <a:rPr lang="en-US" dirty="0" err="1"/>
              <a:t>variabel</a:t>
            </a:r>
            <a:r>
              <a:rPr lang="en-US" dirty="0"/>
              <a:t> input </a:t>
            </a:r>
            <a:r>
              <a:rPr lang="en-US" dirty="0" err="1"/>
              <a:t>adalah</a:t>
            </a:r>
            <a:r>
              <a:rPr lang="en-US" dirty="0"/>
              <a:t> 23 </a:t>
            </a:r>
            <a:r>
              <a:rPr lang="en-US" dirty="0" err="1"/>
              <a:t>atau</a:t>
            </a:r>
            <a:r>
              <a:rPr lang="en-US" dirty="0"/>
              <a:t> 8. </a:t>
            </a:r>
            <a:r>
              <a:rPr lang="en-US" dirty="0" err="1"/>
              <a:t>Persamaan</a:t>
            </a:r>
            <a:r>
              <a:rPr lang="en-US" dirty="0"/>
              <a:t> sum of </a:t>
            </a:r>
            <a:r>
              <a:rPr lang="en-US" dirty="0" err="1" smtClean="0"/>
              <a:t>minterm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table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i="1" dirty="0" smtClean="0"/>
              <a:t>   Y </a:t>
            </a:r>
            <a:r>
              <a:rPr lang="en-US" dirty="0"/>
              <a:t>= </a:t>
            </a:r>
            <a:r>
              <a:rPr lang="en-US" i="1" dirty="0"/>
              <a:t>ABC </a:t>
            </a:r>
            <a:r>
              <a:rPr lang="en-US" dirty="0"/>
              <a:t>+ </a:t>
            </a:r>
            <a:r>
              <a:rPr lang="en-US" i="1" dirty="0"/>
              <a:t>ABC </a:t>
            </a:r>
            <a:r>
              <a:rPr lang="en-US" dirty="0"/>
              <a:t>+ </a:t>
            </a:r>
            <a:r>
              <a:rPr lang="en-US" i="1" dirty="0"/>
              <a:t>ABC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31" y="3234658"/>
            <a:ext cx="2762000" cy="29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43" y="3025972"/>
            <a:ext cx="4412331" cy="26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minterm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3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90448" y="2784758"/>
            <a:ext cx="4045067" cy="25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3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Tuangkanlah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!</a:t>
            </a:r>
          </a:p>
          <a:p>
            <a:r>
              <a:rPr lang="en-US" dirty="0"/>
              <a:t>FABC = _ m (0,1,2,4,6)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68069" y="2915602"/>
            <a:ext cx="4779678" cy="26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2C55-219D-410B-A446-3D6FA617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 Karnaugh maxterm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5285-5BC3-4C2D-AB61-0A7ED509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kotak-kotak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yang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(</a:t>
            </a:r>
            <a:r>
              <a:rPr lang="en-US" dirty="0" err="1"/>
              <a:t>variabel</a:t>
            </a:r>
            <a:r>
              <a:rPr lang="en-US" dirty="0"/>
              <a:t>) </a:t>
            </a:r>
            <a:r>
              <a:rPr lang="en-US" dirty="0" err="1"/>
              <a:t>masukanPenyederhanaan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“0” yang </a:t>
            </a:r>
            <a:r>
              <a:rPr lang="en-US" dirty="0" err="1"/>
              <a:t>bertetanggaan</a:t>
            </a:r>
            <a:r>
              <a:rPr lang="en-US" dirty="0"/>
              <a:t> 2,4,8,16…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maxterm yang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26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A937-25D3-47FA-AB78-C13F2DEA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 Karnaugh maxterm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F4085-88CF-467D-8B99-B4F001F46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6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 l="20945" t="17030" r="21224" b="15762"/>
          <a:stretch/>
        </p:blipFill>
        <p:spPr>
          <a:xfrm>
            <a:off x="2330244" y="2138514"/>
            <a:ext cx="7108723" cy="46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F3B8-C85B-473B-9539-F9779CF0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E672AC-8561-4A3B-A22F-8C04397F9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  <a14:imgEffect>
                      <a14:brightnessContrast bright="80000"/>
                    </a14:imgEffect>
                  </a14:imgLayer>
                </a14:imgProps>
              </a:ext>
            </a:extLst>
          </a:blip>
          <a:srcRect l="15394" t="11905" r="15047" b="7317"/>
          <a:stretch/>
        </p:blipFill>
        <p:spPr>
          <a:xfrm>
            <a:off x="1991032" y="1942331"/>
            <a:ext cx="8303150" cy="54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CUKUP SEKIAN DAN 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METODE PENYEDERHANAAN RANGKAIAN LOGIKA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endParaRPr lang="id-ID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AljabarPeta</a:t>
            </a:r>
            <a:r>
              <a:rPr lang="en-US" dirty="0"/>
              <a:t> </a:t>
            </a:r>
            <a:r>
              <a:rPr lang="en-US" dirty="0" err="1"/>
              <a:t>KarnaughTabulasi</a:t>
            </a:r>
            <a:endParaRPr lang="id-ID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(Quine </a:t>
            </a:r>
            <a:r>
              <a:rPr lang="en-US" dirty="0" err="1"/>
              <a:t>Mc.Kluskey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0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Penyederhanaan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Aljabar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minimalisasi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agar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efisiensiRangkaian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sederhana.Salah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meminimalkannya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</a:extLst>
          </a:blip>
          <a:srcRect l="15539" t="8450" r="14999" b="5674"/>
          <a:stretch/>
        </p:blipFill>
        <p:spPr>
          <a:xfrm>
            <a:off x="0" y="1834166"/>
            <a:ext cx="7891940" cy="54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 smtClean="0"/>
              <a:t>cukup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seutas</a:t>
            </a:r>
            <a:r>
              <a:rPr lang="en-US" dirty="0"/>
              <a:t> </a:t>
            </a:r>
            <a:r>
              <a:rPr lang="en-US" dirty="0" err="1"/>
              <a:t>kawat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table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err="1"/>
              <a:t>Untuk</a:t>
            </a:r>
            <a:r>
              <a:rPr lang="en-US" dirty="0"/>
              <a:t> Y = </a:t>
            </a:r>
            <a:r>
              <a:rPr lang="en-US" i="1" dirty="0"/>
              <a:t>AB </a:t>
            </a:r>
            <a:r>
              <a:rPr lang="en-US" dirty="0"/>
              <a:t>+ </a:t>
            </a:r>
            <a:r>
              <a:rPr lang="en-US" i="1" dirty="0"/>
              <a:t>AB </a:t>
            </a:r>
            <a:r>
              <a:rPr lang="en-US" dirty="0"/>
              <a:t>_ Y = 1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/>
              <a:t>A=1 </a:t>
            </a:r>
            <a:r>
              <a:rPr lang="en-US" b="1" dirty="0" err="1"/>
              <a:t>dan</a:t>
            </a:r>
            <a:r>
              <a:rPr lang="en-US" b="1" dirty="0"/>
              <a:t> B=0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A=1 </a:t>
            </a:r>
            <a:r>
              <a:rPr lang="en-US" b="1" dirty="0" err="1"/>
              <a:t>dan</a:t>
            </a:r>
            <a:r>
              <a:rPr lang="en-US" b="1" dirty="0"/>
              <a:t> B=1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pembuktian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 Y = </a:t>
            </a:r>
            <a:r>
              <a:rPr lang="en-US" i="1" dirty="0"/>
              <a:t>AB </a:t>
            </a:r>
            <a:r>
              <a:rPr lang="en-US" dirty="0"/>
              <a:t>+ </a:t>
            </a:r>
            <a:r>
              <a:rPr lang="en-US" i="1" dirty="0"/>
              <a:t>AB </a:t>
            </a:r>
            <a:r>
              <a:rPr lang="en-US" dirty="0"/>
              <a:t>= 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73440" y="4769584"/>
            <a:ext cx="3041483" cy="20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75" t="19795" r="14331" b="43434"/>
          <a:stretch/>
        </p:blipFill>
        <p:spPr>
          <a:xfrm>
            <a:off x="680321" y="1604891"/>
            <a:ext cx="9177508" cy="300867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392" t="52961" r="14332" b="21082"/>
          <a:stretch/>
        </p:blipFill>
        <p:spPr>
          <a:xfrm>
            <a:off x="5453883" y="3551678"/>
            <a:ext cx="4403946" cy="21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7E63-6C4D-4702-BDBC-5F661FB2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 Karnaugh (K-Map)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02A6-9931-4F0F-8E7C-F0E7E1D1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paling </a:t>
            </a:r>
            <a:r>
              <a:rPr lang="en-US" dirty="0" err="1"/>
              <a:t>sederhana.Prosedur</a:t>
            </a:r>
            <a:r>
              <a:rPr lang="en-US" dirty="0"/>
              <a:t>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manipulasinya.Metode</a:t>
            </a:r>
            <a:r>
              <a:rPr lang="en-US" dirty="0"/>
              <a:t> peta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mudah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2CE-BD1C-4A4D-A2BF-90B8565F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2445-6999-4850-94F1-F1CAC271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variabel</a:t>
            </a:r>
            <a:r>
              <a:rPr lang="en-US" dirty="0"/>
              <a:t>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2n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minterm</a:t>
            </a:r>
            <a:r>
              <a:rPr lang="en-US" dirty="0"/>
              <a:t> yang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 (</a:t>
            </a:r>
            <a:r>
              <a:rPr lang="en-US" dirty="0" err="1"/>
              <a:t>kotak</a:t>
            </a:r>
            <a:r>
              <a:rPr lang="en-US" dirty="0"/>
              <a:t>).Peta Karnaugh 2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22 </a:t>
            </a:r>
            <a:r>
              <a:rPr lang="en-US" dirty="0" err="1"/>
              <a:t>atau</a:t>
            </a:r>
            <a:r>
              <a:rPr lang="en-US" dirty="0"/>
              <a:t> 4 </a:t>
            </a:r>
            <a:r>
              <a:rPr lang="en-US" dirty="0" err="1"/>
              <a:t>kotak</a:t>
            </a:r>
            <a:r>
              <a:rPr lang="en-US" dirty="0"/>
              <a:t>, peta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23 </a:t>
            </a:r>
            <a:r>
              <a:rPr lang="en-US" dirty="0" err="1"/>
              <a:t>atau</a:t>
            </a:r>
            <a:r>
              <a:rPr lang="en-US" dirty="0"/>
              <a:t> 8 </a:t>
            </a:r>
            <a:r>
              <a:rPr lang="en-US" dirty="0" err="1"/>
              <a:t>kotak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07CB5-EAF9-415E-9AE5-745CF5012975}"/>
              </a:ext>
            </a:extLst>
          </p:cNvPr>
          <p:cNvSpPr/>
          <p:nvPr/>
        </p:nvSpPr>
        <p:spPr>
          <a:xfrm>
            <a:off x="5268113" y="3244334"/>
            <a:ext cx="165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Open Sans"/>
              </a:rPr>
              <a:t>Format K-Map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8DA-5BB1-47FF-834D-400751C3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Peta Karnaugh 2 </a:t>
            </a:r>
            <a:r>
              <a:rPr lang="en-US" b="1" dirty="0" err="1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6242"/>
            <a:ext cx="9041195" cy="3599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Cara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di </a:t>
            </a:r>
            <a:r>
              <a:rPr lang="en-US" dirty="0" smtClean="0"/>
              <a:t>GAMBAR 1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memilik</a:t>
            </a:r>
            <a:r>
              <a:rPr lang="en-US" dirty="0"/>
              <a:t> 2 </a:t>
            </a:r>
            <a:r>
              <a:rPr lang="en-US" dirty="0" err="1"/>
              <a:t>variabel</a:t>
            </a:r>
            <a:r>
              <a:rPr lang="en-US" dirty="0"/>
              <a:t> input, </a:t>
            </a:r>
            <a:r>
              <a:rPr lang="en-US" dirty="0" err="1"/>
              <a:t>buat</a:t>
            </a:r>
            <a:r>
              <a:rPr lang="en-US" dirty="0"/>
              <a:t> 4 </a:t>
            </a:r>
            <a:r>
              <a:rPr lang="en-US" dirty="0" err="1"/>
              <a:t>segiempat</a:t>
            </a:r>
            <a:r>
              <a:rPr lang="en-US" dirty="0"/>
              <a:t>, </a:t>
            </a:r>
            <a:r>
              <a:rPr lang="en-US" dirty="0" err="1"/>
              <a:t>dimana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vertical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horizontal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 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Carilah</a:t>
            </a:r>
            <a:r>
              <a:rPr lang="en-US" dirty="0"/>
              <a:t> output yang </a:t>
            </a:r>
            <a:r>
              <a:rPr lang="en-US" dirty="0" err="1"/>
              <a:t>bernilai</a:t>
            </a:r>
            <a:r>
              <a:rPr lang="en-US" dirty="0"/>
              <a:t> 1,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i="1" dirty="0"/>
              <a:t>sum of </a:t>
            </a:r>
            <a:r>
              <a:rPr lang="en-US" i="1" dirty="0" err="1"/>
              <a:t>minterm</a:t>
            </a:r>
            <a:r>
              <a:rPr lang="en-US" i="1" dirty="0"/>
              <a:t> </a:t>
            </a:r>
            <a:r>
              <a:rPr lang="en-US" dirty="0" err="1"/>
              <a:t>untuk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smtClean="0"/>
              <a:t>              Y </a:t>
            </a:r>
            <a:r>
              <a:rPr lang="en-US" dirty="0"/>
              <a:t>= </a:t>
            </a:r>
            <a:r>
              <a:rPr lang="en-US" i="1" dirty="0"/>
              <a:t>AB </a:t>
            </a:r>
            <a:r>
              <a:rPr lang="en-US" dirty="0"/>
              <a:t>+ </a:t>
            </a:r>
            <a:r>
              <a:rPr lang="en-US" i="1" dirty="0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persamaan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 </a:t>
            </a:r>
            <a:r>
              <a:rPr lang="en-US" dirty="0" err="1"/>
              <a:t>untuk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A </a:t>
            </a:r>
            <a:r>
              <a:rPr lang="en-US" i="1" dirty="0"/>
              <a:t>B </a:t>
            </a:r>
            <a:r>
              <a:rPr lang="en-US" dirty="0"/>
              <a:t>=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 B </a:t>
            </a:r>
            <a:r>
              <a:rPr lang="en-US" dirty="0"/>
              <a:t>= 1.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di </a:t>
            </a:r>
            <a:r>
              <a:rPr lang="en-US" dirty="0" smtClean="0"/>
              <a:t>GAMBAR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(GAMBAR 2) 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197" y="2096241"/>
            <a:ext cx="3321803" cy="1946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2" y="4606153"/>
            <a:ext cx="1491065" cy="1491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9598" y="4126985"/>
            <a:ext cx="163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GAMBAR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6920" y="6278435"/>
            <a:ext cx="136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GAMBAR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01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172</TotalTime>
  <Words>409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Open Sans</vt:lpstr>
      <vt:lpstr>Trebuchet MS</vt:lpstr>
      <vt:lpstr>Berlin</vt:lpstr>
      <vt:lpstr>ANGGOTA KELOMPOK</vt:lpstr>
      <vt:lpstr>METODE PENYEDERHANAAN RANGKAIAN LOGIKA </vt:lpstr>
      <vt:lpstr>Penyederhanaan Secara Aljabar</vt:lpstr>
      <vt:lpstr>PowerPoint Presentation</vt:lpstr>
      <vt:lpstr>PowerPoint Presentation</vt:lpstr>
      <vt:lpstr>PowerPoint Presentation</vt:lpstr>
      <vt:lpstr>Peta Karnaugh (K-Map)</vt:lpstr>
      <vt:lpstr>Format K-Map</vt:lpstr>
      <vt:lpstr> Peta Karnaugh 2 Variabel</vt:lpstr>
      <vt:lpstr>PowerPoint Presentation</vt:lpstr>
      <vt:lpstr>PowerPoint Presentation</vt:lpstr>
      <vt:lpstr>PowerPoint Presentation</vt:lpstr>
      <vt:lpstr>PowerPoint Presentation</vt:lpstr>
      <vt:lpstr>Peta Karnaugh maxterm</vt:lpstr>
      <vt:lpstr>Peta Karnaugh maxterm</vt:lpstr>
      <vt:lpstr>PowerPoint Presentation</vt:lpstr>
      <vt:lpstr>CUKUP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PENYEDERHANAAN RANGKAIAN LOGIKA</dc:title>
  <dc:creator>Rian Arfiandi</dc:creator>
  <cp:lastModifiedBy>HP</cp:lastModifiedBy>
  <cp:revision>15</cp:revision>
  <dcterms:created xsi:type="dcterms:W3CDTF">2019-04-14T18:50:36Z</dcterms:created>
  <dcterms:modified xsi:type="dcterms:W3CDTF">2019-04-23T06:48:27Z</dcterms:modified>
</cp:coreProperties>
</file>