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armanrz.com/2015/12/pengertian-multiplexer-fungsi-dan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teknikelektronika.com/wp-content/uploads/2016/01/Hukum-Komutatif.jpg?x2778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eknikelektronika.com/wp-content/uploads/2016/01/Hukum-Asosiatif.jpg?x277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hyperlink" Target="https://teknikelektronika.com/wp-content/uploads/2016/01/Hukum-Asosiatif-OR.jpg?x2778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teknikelektronika.com/wp-content/uploads/2016/01/Hukum-Distributif.jpg?x2778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teknikelektronika.com/wp-content/uploads/2016/01/Hukum-OR-.jpg?x2778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teknikelektronika.com/wp-content/uploads/2016/01/Hukum-NOT.jpg?x2778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4.bp.blogspot.com/-JPprOr70Zhw/T9id0yj4XeI/AAAAAAAAAB8/yoGUWVXXteE/s1600/Pengertian-Decoder-300x191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4.bp.blogspot.com/-JPprOr70Zhw/T9id0yj4XeI/AAAAAAAAAB8/yoGUWVXXteE/s1600/Pengertian-Decoder-300x191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3.bp.blogspot.com/-BRikFdwYWH0/Wv6tx-vyEpI/AAAAAAAAABc/ovkPmmS9VCowUkEp8lyORdtRypWwqzVEQCLcBGAs/s1600/Rangkaian+Encoder.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973687"/>
            <a:ext cx="8915399" cy="2262781"/>
          </a:xfrm>
        </p:spPr>
        <p:txBody>
          <a:bodyPr/>
          <a:lstStyle/>
          <a:p>
            <a:r>
              <a:rPr lang="en-US" dirty="0" smtClean="0"/>
              <a:t>KELOMPOK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FARHAN RAMDANI			18.11.0029</a:t>
            </a:r>
          </a:p>
          <a:p>
            <a:r>
              <a:rPr lang="en-US" dirty="0" smtClean="0"/>
              <a:t>AGUNG DWI NOVANTO		18.11.0193</a:t>
            </a:r>
          </a:p>
          <a:p>
            <a:r>
              <a:rPr lang="en-US" dirty="0"/>
              <a:t>AJI SANTOSO				18.11.0006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1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7691" y="890669"/>
            <a:ext cx="9264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Multiplexer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-output </a:t>
            </a:r>
            <a:r>
              <a:rPr lang="en-US" dirty="0" err="1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beralih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skematis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multiplexer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adalahtrapesium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kaki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sejajar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pin input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pendek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pin output.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multiplexer 2-ke-1 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setara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selmenghubungkan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input yang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Pengertian Multiplexer | Fungsi dan Kegunaan Multiplexer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6752" y="3741749"/>
            <a:ext cx="4940122" cy="24529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358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264" y="758505"/>
            <a:ext cx="96248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Demultiplexer</a:t>
            </a:r>
            <a:endParaRPr lang="en-US" sz="2000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fontAlgn="base"/>
            <a:endParaRPr lang="en-US" dirty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fontAlgn="base"/>
            <a:r>
              <a:rPr lang="en-US" i="1" dirty="0" err="1" smtClean="0"/>
              <a:t>Demultiplekser</a:t>
            </a:r>
            <a:r>
              <a:rPr lang="en-US" i="1" dirty="0"/>
              <a:t> 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/>
              <a:t>rangkaian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rangkaian</a:t>
            </a:r>
            <a:r>
              <a:rPr lang="en-US" i="1" dirty="0"/>
              <a:t> </a:t>
            </a:r>
            <a:r>
              <a:rPr lang="en-US" i="1" dirty="0" err="1"/>
              <a:t>elektronika</a:t>
            </a:r>
            <a:r>
              <a:rPr lang="en-US" i="1" dirty="0"/>
              <a:t> yang </a:t>
            </a:r>
            <a:r>
              <a:rPr lang="en-US" i="1" dirty="0" err="1"/>
              <a:t>mendistribusikan</a:t>
            </a:r>
            <a:r>
              <a:rPr lang="en-US" i="1" dirty="0"/>
              <a:t> </a:t>
            </a:r>
            <a:r>
              <a:rPr lang="en-US" i="1" dirty="0" err="1"/>
              <a:t>satu</a:t>
            </a:r>
            <a:r>
              <a:rPr lang="en-US" i="1" dirty="0"/>
              <a:t> </a:t>
            </a:r>
            <a:r>
              <a:rPr lang="en-US" i="1" dirty="0" err="1"/>
              <a:t>masukan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 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satu</a:t>
            </a:r>
            <a:r>
              <a:rPr lang="en-US" i="1" dirty="0"/>
              <a:t> </a:t>
            </a:r>
            <a:r>
              <a:rPr lang="en-US" i="1" dirty="0" err="1"/>
              <a:t>luaran</a:t>
            </a:r>
            <a:r>
              <a:rPr lang="en-US" i="1" dirty="0"/>
              <a:t>. </a:t>
            </a:r>
            <a:r>
              <a:rPr lang="en-US" i="1" dirty="0" err="1"/>
              <a:t>Demultiplekser</a:t>
            </a:r>
            <a:r>
              <a:rPr lang="en-US" i="1" dirty="0"/>
              <a:t> </a:t>
            </a:r>
            <a:r>
              <a:rPr lang="en-US" i="1" dirty="0" err="1"/>
              <a:t>disebut</a:t>
            </a:r>
            <a:r>
              <a:rPr lang="en-US" i="1" dirty="0"/>
              <a:t> </a:t>
            </a:r>
            <a:r>
              <a:rPr lang="en-US" i="1" dirty="0" err="1"/>
              <a:t>juga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 data distributor. </a:t>
            </a:r>
            <a:r>
              <a:rPr lang="en-US" i="1" dirty="0" err="1"/>
              <a:t>Pemilihan</a:t>
            </a:r>
            <a:r>
              <a:rPr lang="en-US" i="1" dirty="0"/>
              <a:t> </a:t>
            </a:r>
            <a:r>
              <a:rPr lang="en-US" i="1" dirty="0" err="1"/>
              <a:t>saluran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keluaran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 </a:t>
            </a:r>
            <a:r>
              <a:rPr lang="en-US" i="1" dirty="0" err="1"/>
              <a:t>sinyal</a:t>
            </a:r>
            <a:r>
              <a:rPr lang="en-US" i="1" dirty="0"/>
              <a:t> </a:t>
            </a:r>
            <a:r>
              <a:rPr lang="en-US" i="1" dirty="0" err="1"/>
              <a:t>kontrol</a:t>
            </a:r>
            <a:r>
              <a:rPr lang="en-US" i="1" dirty="0"/>
              <a:t>. </a:t>
            </a:r>
            <a:r>
              <a:rPr lang="en-US" i="1" dirty="0" err="1"/>
              <a:t>Sinyal</a:t>
            </a:r>
            <a:r>
              <a:rPr lang="en-US" i="1" dirty="0"/>
              <a:t> </a:t>
            </a:r>
            <a:r>
              <a:rPr lang="en-US" i="1" dirty="0" err="1"/>
              <a:t>kontrol</a:t>
            </a:r>
            <a:r>
              <a:rPr lang="en-US" i="1" dirty="0"/>
              <a:t>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i="1" dirty="0"/>
              <a:t> </a:t>
            </a:r>
            <a:r>
              <a:rPr lang="en-US" i="1" dirty="0" err="1"/>
              <a:t>masukan</a:t>
            </a:r>
            <a:r>
              <a:rPr lang="en-US" i="1" dirty="0"/>
              <a:t> yang </a:t>
            </a:r>
            <a:r>
              <a:rPr lang="en-US" i="1" dirty="0" err="1"/>
              <a:t>berfungsi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alat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 </a:t>
            </a:r>
            <a:r>
              <a:rPr lang="en-US" i="1" dirty="0" err="1"/>
              <a:t>mengarahkan</a:t>
            </a:r>
            <a:r>
              <a:rPr lang="en-US" i="1" dirty="0"/>
              <a:t> </a:t>
            </a:r>
            <a:r>
              <a:rPr lang="en-US" i="1" dirty="0" err="1"/>
              <a:t>setiap</a:t>
            </a:r>
            <a:r>
              <a:rPr lang="en-US" i="1" dirty="0"/>
              <a:t> </a:t>
            </a:r>
            <a:r>
              <a:rPr lang="en-US" i="1" dirty="0" err="1"/>
              <a:t>sinyal</a:t>
            </a:r>
            <a:r>
              <a:rPr lang="en-US" i="1" dirty="0"/>
              <a:t> </a:t>
            </a:r>
            <a:r>
              <a:rPr lang="en-US" i="1" dirty="0" err="1"/>
              <a:t>masukan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saluran</a:t>
            </a:r>
            <a:r>
              <a:rPr lang="en-US" i="1" dirty="0"/>
              <a:t> </a:t>
            </a:r>
            <a:r>
              <a:rPr lang="en-US" i="1" dirty="0" err="1"/>
              <a:t>luaran</a:t>
            </a:r>
            <a:r>
              <a:rPr lang="en-US" i="1" dirty="0"/>
              <a:t> yang </a:t>
            </a:r>
            <a:r>
              <a:rPr lang="en-US" i="1" dirty="0" err="1"/>
              <a:t>dipilih</a:t>
            </a:r>
            <a:r>
              <a:rPr lang="en-US" i="1" dirty="0"/>
              <a:t>.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/>
              <a:t>demultiplekser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i="1" dirty="0"/>
              <a:t> </a:t>
            </a:r>
            <a:r>
              <a:rPr lang="en-US" i="1" dirty="0" err="1"/>
              <a:t>nsinyal</a:t>
            </a:r>
            <a:r>
              <a:rPr lang="en-US" i="1" dirty="0"/>
              <a:t> </a:t>
            </a:r>
            <a:r>
              <a:rPr lang="en-US" i="1" dirty="0" err="1"/>
              <a:t>kontrol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 2n </a:t>
            </a:r>
            <a:r>
              <a:rPr lang="en-US" i="1" dirty="0" err="1"/>
              <a:t>saluran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keluaran</a:t>
            </a:r>
            <a:r>
              <a:rPr lang="en-US" i="1" dirty="0"/>
              <a:t>.</a:t>
            </a:r>
            <a:endParaRPr lang="en-US" dirty="0"/>
          </a:p>
          <a:p>
            <a:r>
              <a:rPr lang="en-US" i="1" dirty="0" err="1"/>
              <a:t>Demultiplekser</a:t>
            </a:r>
            <a:r>
              <a:rPr lang="en-US" i="1" dirty="0"/>
              <a:t> </a:t>
            </a:r>
            <a:r>
              <a:rPr lang="en-US" i="1" dirty="0" err="1"/>
              <a:t>atau</a:t>
            </a:r>
            <a:r>
              <a:rPr lang="en-US" i="1" dirty="0"/>
              <a:t> De-Mux 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biasa</a:t>
            </a:r>
            <a:r>
              <a:rPr lang="en-US" i="1" dirty="0"/>
              <a:t> </a:t>
            </a:r>
            <a:r>
              <a:rPr lang="en-US" i="1" dirty="0" err="1"/>
              <a:t>disebut</a:t>
            </a:r>
            <a:r>
              <a:rPr lang="en-US" i="1" dirty="0"/>
              <a:t> </a:t>
            </a:r>
            <a:r>
              <a:rPr lang="en-US" i="1" dirty="0" err="1"/>
              <a:t>juga</a:t>
            </a:r>
            <a:r>
              <a:rPr lang="en-US" i="1" dirty="0"/>
              <a:t> distributor data. </a:t>
            </a:r>
            <a:r>
              <a:rPr lang="en-US" i="1" dirty="0" err="1"/>
              <a:t>Demux</a:t>
            </a:r>
            <a:r>
              <a:rPr lang="en-US" i="1" dirty="0"/>
              <a:t> </a:t>
            </a:r>
            <a:r>
              <a:rPr lang="en-US" i="1" dirty="0" err="1"/>
              <a:t>mempunyai</a:t>
            </a:r>
            <a:r>
              <a:rPr lang="en-US" i="1" dirty="0"/>
              <a:t> </a:t>
            </a:r>
            <a:r>
              <a:rPr lang="en-US" i="1" dirty="0" err="1"/>
              <a:t>satu</a:t>
            </a:r>
            <a:r>
              <a:rPr lang="en-US" i="1" dirty="0"/>
              <a:t>  </a:t>
            </a:r>
            <a:r>
              <a:rPr lang="en-US" i="1" dirty="0" err="1"/>
              <a:t>kanal</a:t>
            </a:r>
            <a:r>
              <a:rPr lang="en-US" i="1" dirty="0"/>
              <a:t> </a:t>
            </a:r>
            <a:r>
              <a:rPr lang="en-US" i="1" dirty="0" err="1"/>
              <a:t>inputyang</a:t>
            </a:r>
            <a:r>
              <a:rPr lang="en-US" i="1" dirty="0"/>
              <a:t> </a:t>
            </a:r>
            <a:r>
              <a:rPr lang="en-US" i="1" dirty="0" err="1"/>
              <a:t>didistribusikan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 </a:t>
            </a:r>
            <a:r>
              <a:rPr lang="en-US" i="1" dirty="0" err="1"/>
              <a:t>beberapa</a:t>
            </a:r>
            <a:r>
              <a:rPr lang="en-US" i="1" dirty="0"/>
              <a:t> </a:t>
            </a:r>
            <a:r>
              <a:rPr lang="en-US" i="1" dirty="0" err="1"/>
              <a:t>kanal</a:t>
            </a:r>
            <a:r>
              <a:rPr lang="en-US" i="1" dirty="0"/>
              <a:t> output. </a:t>
            </a:r>
            <a:r>
              <a:rPr lang="en-US" i="1" dirty="0" err="1"/>
              <a:t>Selektor</a:t>
            </a:r>
            <a:r>
              <a:rPr lang="en-US" i="1" dirty="0"/>
              <a:t> input </a:t>
            </a:r>
            <a:r>
              <a:rPr lang="en-US" i="1" dirty="0" err="1"/>
              <a:t>akan</a:t>
            </a:r>
            <a:r>
              <a:rPr lang="en-US" i="1" dirty="0"/>
              <a:t> </a:t>
            </a:r>
            <a:r>
              <a:rPr lang="en-US" i="1" dirty="0" err="1"/>
              <a:t>menentukan</a:t>
            </a:r>
            <a:r>
              <a:rPr lang="en-US" i="1" dirty="0"/>
              <a:t> </a:t>
            </a:r>
            <a:r>
              <a:rPr lang="en-US" i="1" dirty="0" err="1"/>
              <a:t>ke</a:t>
            </a:r>
            <a:r>
              <a:rPr lang="en-US" i="1" dirty="0"/>
              <a:t> output </a:t>
            </a:r>
            <a:r>
              <a:rPr lang="en-US" i="1" dirty="0" err="1"/>
              <a:t>mana</a:t>
            </a:r>
            <a:r>
              <a:rPr lang="en-US" i="1" dirty="0"/>
              <a:t> input data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didistribusikan</a:t>
            </a:r>
            <a:r>
              <a:rPr lang="en-US" i="1" dirty="0"/>
              <a:t>. </a:t>
            </a:r>
            <a:r>
              <a:rPr lang="en-US" i="1" dirty="0" err="1"/>
              <a:t>Banyaknya</a:t>
            </a:r>
            <a:r>
              <a:rPr lang="en-US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</a:t>
            </a:r>
            <a:r>
              <a:rPr lang="en-US" i="1" dirty="0" err="1"/>
              <a:t>selektor</a:t>
            </a:r>
            <a:r>
              <a:rPr lang="en-US" i="1" dirty="0"/>
              <a:t> </a:t>
            </a:r>
            <a:r>
              <a:rPr lang="en-US" i="1" dirty="0" err="1"/>
              <a:t>dilihat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banyaknya</a:t>
            </a:r>
            <a:r>
              <a:rPr lang="en-US" i="1" dirty="0"/>
              <a:t> </a:t>
            </a:r>
            <a:r>
              <a:rPr lang="en-US" i="1" dirty="0" err="1"/>
              <a:t>jumlah</a:t>
            </a:r>
            <a:r>
              <a:rPr lang="en-US" i="1" dirty="0"/>
              <a:t> </a:t>
            </a:r>
            <a:r>
              <a:rPr lang="en-US" i="1" dirty="0" err="1"/>
              <a:t>kanal</a:t>
            </a:r>
            <a:r>
              <a:rPr lang="en-US" i="1" dirty="0"/>
              <a:t>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7086" y="670504"/>
            <a:ext cx="7615707" cy="3517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</a:t>
            </a:r>
            <a:r>
              <a:rPr lang="id-ID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endParaRPr lang="en-US" sz="2800" b="1" i="1" dirty="0" smtClean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Boolean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Hukumnya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 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Boolean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Boolean Algebra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menyederhanakan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Gerbang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Rangkaian-rangkaian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Elektronika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Boolean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dasarnya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“True” </a:t>
            </a:r>
            <a:r>
              <a:rPr lang="en-US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“False</a:t>
            </a:r>
            <a:r>
              <a:rPr lang="en-US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dilambangkan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“1”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“0”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9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355" y="640643"/>
            <a:ext cx="6096000" cy="17388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Hukum</a:t>
            </a:r>
            <a:r>
              <a:rPr 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Aljabar</a:t>
            </a:r>
            <a:r>
              <a:rPr 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Boolean</a:t>
            </a:r>
            <a:endParaRPr lang="en-US" sz="28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Aljabar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Boolean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kita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mengurangi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menyederhanakan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Ekspresi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Boolean yang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kompleks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sehingga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mengurangi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jumlah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Gerbang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diperlukan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dalam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rangkaian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Digital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Elektronika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4355" y="2757537"/>
            <a:ext cx="6096000" cy="27596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b="1" i="1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Komutatif</a:t>
            </a:r>
            <a:r>
              <a:rPr lang="en-US" b="1" i="1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(Commutative Law)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Komutatif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menyatakan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bahwa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penukaran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urutan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atau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sinyal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Input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berpengaruh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terhadap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Output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Rangkaian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Contoh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Perkalian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Gerbang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AND)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X.Y = Y.X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Penjumlahan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Gerbang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OR)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X+Y = Y+X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G_256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26806" y="3988694"/>
            <a:ext cx="6096000" cy="2667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06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4507" y="600549"/>
            <a:ext cx="6096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</a:pPr>
            <a:r>
              <a:rPr lang="en-US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Asosiatif</a:t>
            </a:r>
            <a:r>
              <a:rPr lang="en-US" b="1" i="1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(Associative Law)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Asosiatif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menyatakan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bahwa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urutan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operasi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berpengaruh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terhadap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Output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Rangkaian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Contoh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Perkalian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Gerbang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AND)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 . (X . Y) = (W . X) . Y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G_257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4507" y="3652149"/>
            <a:ext cx="4984125" cy="28483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/>
          <p:nvPr/>
        </p:nvSpPr>
        <p:spPr>
          <a:xfrm>
            <a:off x="1824507" y="271907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Penjumlahan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Gerbang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OR)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 + (X + Y) = (W + X) + Y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G_258">
            <a:hlinkClick r:id="rId4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15200" y="3652148"/>
            <a:ext cx="4682007" cy="28483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331075" y="6315794"/>
            <a:ext cx="343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Perkalian (Gerbang Logika 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13691" y="6315793"/>
            <a:ext cx="3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Penjumlahan (Gerbang Logika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7994" y="754935"/>
            <a:ext cx="6096000" cy="15296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</a:pPr>
            <a:r>
              <a:rPr lang="en-US" sz="20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20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0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Distributif</a:t>
            </a:r>
            <a:endParaRPr lang="en-US" sz="2000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Distributif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menyatakan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variabel-variabel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disebarkan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tempatnya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diubah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sinyalnya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Keluarannya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G_259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4410" y="2604416"/>
            <a:ext cx="5715000" cy="38385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573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7689" y="606915"/>
            <a:ext cx="8967989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</a:pPr>
            <a:r>
              <a:rPr lang="id-ID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(AND Law)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Disebut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karena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Operasi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atau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perkalian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Berikut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contohnya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OR (OR Law)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fontAlgn="base">
              <a:lnSpc>
                <a:spcPct val="107000"/>
              </a:lnSpc>
            </a:pP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OR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menggunakn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Operasi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OR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atau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Penjumlahan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Berikut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Contohnya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G_261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0858" y="2270085"/>
            <a:ext cx="3776345" cy="40951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45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085" y="548872"/>
            <a:ext cx="6096000" cy="125265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</a:pPr>
            <a:r>
              <a:rPr lang="id-ID" sz="20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0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Inversi</a:t>
            </a:r>
            <a:r>
              <a:rPr lang="en-US" sz="2000" b="1" i="1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(Inversion Law)</a:t>
            </a:r>
            <a:endParaRPr lang="en-US" sz="2000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NOT.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menyatakan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ganda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kebalikan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kali)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aslinya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3" name="Picture 2" descr="IMG_262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82085" y="2401438"/>
            <a:ext cx="6096000" cy="2003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/>
          <p:nvPr/>
        </p:nvSpPr>
        <p:spPr>
          <a:xfrm>
            <a:off x="2082085" y="52855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(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diinversi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dibalik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berlawanan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diinversi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848" y="1460310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TERIMAKASIH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16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7456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RANGKAIAN KOMBINASIONAL</a:t>
            </a:r>
            <a:br>
              <a:rPr lang="en-US" dirty="0" smtClean="0"/>
            </a:br>
            <a:r>
              <a:rPr lang="en-US" dirty="0" smtClean="0"/>
              <a:t>DAN</a:t>
            </a:r>
            <a:br>
              <a:rPr lang="en-US" dirty="0" smtClean="0"/>
            </a:br>
            <a:r>
              <a:rPr lang="en-US" dirty="0" smtClean="0"/>
              <a:t>ALJABAR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40168"/>
            <a:ext cx="8915400" cy="32710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RANGKAIAN KOMBINASIONAL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rangkaian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outputnya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hanya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tergantung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input ”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saat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itu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”.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prinsipnya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rangkaian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kombinasional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merupakan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penerapan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penerjemah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langsung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aljabar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boole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yang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biasanya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dinyatakan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logika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Operator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aljabar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boole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inversi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negasi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(NOT),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perkalian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(AND),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penambahan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(OR).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5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746" y="3981606"/>
            <a:ext cx="3562327" cy="1805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1708597" y="1002181"/>
            <a:ext cx="9341476" cy="171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050"/>
              </a:spcAft>
            </a:pPr>
            <a:r>
              <a:rPr lang="en-US" dirty="0" err="1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AND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1050"/>
              </a:spcAft>
            </a:pP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berlogika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apabila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berlogika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0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apabila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kedua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0.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bayangkan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bentuk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saklar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listrik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yang di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pasang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kemudian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disusun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lagi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lampu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disaklar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lambang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AND.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 descr="IMG_257"/>
          <p:cNvPicPr/>
          <p:nvPr/>
        </p:nvPicPr>
        <p:blipFill>
          <a:blip r:embed="rId3"/>
          <a:stretch>
            <a:fillRect/>
          </a:stretch>
        </p:blipFill>
        <p:spPr>
          <a:xfrm>
            <a:off x="1708597" y="3481914"/>
            <a:ext cx="5096510" cy="280479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3602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321" y="502277"/>
            <a:ext cx="8915400" cy="2691684"/>
          </a:xfrm>
        </p:spPr>
        <p:txBody>
          <a:bodyPr/>
          <a:lstStyle/>
          <a:p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Gerbang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OR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Gerbang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diartikan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"ATAU",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OR gate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berlogika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salah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satu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kedua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masukkan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berlogika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berlogika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0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kedua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masukkan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berlogika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0.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Gerbang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OR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umpamakan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dua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buah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saklar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yang 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pasang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paralel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kemudian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disusun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seri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lampu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disaklar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Berikut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simbol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tabel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kebenaran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Gerbang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OR.</a:t>
            </a:r>
            <a:endParaRPr lang="en-US" dirty="0"/>
          </a:p>
        </p:txBody>
      </p:sp>
      <p:pic>
        <p:nvPicPr>
          <p:cNvPr id="4" name="Picture 3" descr="IMG_258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475" y="3799268"/>
            <a:ext cx="4493787" cy="26351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IMG_259"/>
          <p:cNvPicPr/>
          <p:nvPr/>
        </p:nvPicPr>
        <p:blipFill>
          <a:blip r:embed="rId3"/>
          <a:stretch>
            <a:fillRect/>
          </a:stretch>
        </p:blipFill>
        <p:spPr>
          <a:xfrm>
            <a:off x="6152021" y="3799268"/>
            <a:ext cx="5467350" cy="26351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6292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7384" y="1483117"/>
            <a:ext cx="9792237" cy="163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050"/>
              </a:spcAft>
            </a:pP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NOT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NOT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memerlukan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Keluaran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NOT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disebut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juga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Inverter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Pembalik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Keluaran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kebalikan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sendiri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Inilah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lambang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tabel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kebenaran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Gerbang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NOT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 descr="IMG_260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198" y="3974138"/>
            <a:ext cx="4314205" cy="221625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IMG_261"/>
          <p:cNvPicPr/>
          <p:nvPr/>
        </p:nvPicPr>
        <p:blipFill>
          <a:blip r:embed="rId3"/>
          <a:stretch>
            <a:fillRect/>
          </a:stretch>
        </p:blipFill>
        <p:spPr>
          <a:xfrm>
            <a:off x="6505973" y="3974138"/>
            <a:ext cx="5123648" cy="253077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2731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Enkoder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Dekoder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Multiplexer,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Demultiplexer</a:t>
            </a:r>
            <a:endParaRPr lang="en-US" dirty="0"/>
          </a:p>
        </p:txBody>
      </p:sp>
      <p:pic>
        <p:nvPicPr>
          <p:cNvPr id="4" name="Content Placeholder 3" descr="IMG_256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8209" y="2614411"/>
            <a:ext cx="4507606" cy="346441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4902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56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4439" y="3464417"/>
            <a:ext cx="5142158" cy="321971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1697357" y="1428288"/>
            <a:ext cx="10309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Decoder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yang di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gunakan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proses encoding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menerima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aslinya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tugaskan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biner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mengaktifkan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biner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7357" y="797347"/>
            <a:ext cx="1934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Decoder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697357" y="25824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Fungsi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Decoder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memudahkan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kita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dalam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menyalakan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seven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segmen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Itu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sebabnya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kita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decoder agar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cepat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menyalakan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seven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segmen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6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4659" y="626284"/>
            <a:ext cx="9843752" cy="216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975"/>
              </a:spcAft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Encoder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Encoder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rangkaian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mengkonversi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kedalam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. Encoder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dibutuhkan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mengkonversi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sutu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bilangang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Prinsip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Encoder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mengkonversi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data agar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diterima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receiver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utuh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penerima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decoder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dikonversi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Encoder.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Encoder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kebalikan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Decoder.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G_256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9161" y="3923227"/>
            <a:ext cx="5429250" cy="251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/>
          <p:nvPr/>
        </p:nvSpPr>
        <p:spPr>
          <a:xfrm>
            <a:off x="1914659" y="2944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Rangkaian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encoder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biasanya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memiliki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pasangan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rangkaian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decoder.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Aplikasi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encoder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decoder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haruslah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saling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bersinergi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agar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saat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diubah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oleh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encoder,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awalnya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dikembalikan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oleh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Georgia" panose="02040502050405020303" pitchFamily="18" charset="0"/>
              </a:rPr>
              <a:t> decoder.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264" y="716701"/>
            <a:ext cx="100369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Multiplexer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 smtClean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Multiplexer 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rangkaian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logika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menerima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beberapa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input data digital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menyeleksi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input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tersebut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saat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tertentu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dikeluarkan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sisi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output. 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Multiplexer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berfungsi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sebagai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data selector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0264" y="2286361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di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diteruskan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saluran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tunggal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jalur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jalur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bit.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20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346</Words>
  <Application>Microsoft Office PowerPoint</Application>
  <PresentationFormat>Custom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KELOMPOK 5</vt:lpstr>
      <vt:lpstr>RANGKAIAN KOMBINASIONAL DAN ALJABAR BOOLEAN</vt:lpstr>
      <vt:lpstr>PowerPoint Presentation</vt:lpstr>
      <vt:lpstr>PowerPoint Presentation</vt:lpstr>
      <vt:lpstr>PowerPoint Presentation</vt:lpstr>
      <vt:lpstr>Enkoder, Dekoder, Multiplexer, dan Demultiplexer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cf.phonecell</dc:creator>
  <cp:lastModifiedBy>FIRDAUS</cp:lastModifiedBy>
  <cp:revision>11</cp:revision>
  <dcterms:created xsi:type="dcterms:W3CDTF">2019-04-13T08:58:04Z</dcterms:created>
  <dcterms:modified xsi:type="dcterms:W3CDTF">2019-04-20T07:23:16Z</dcterms:modified>
</cp:coreProperties>
</file>