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267" r:id="rId3"/>
    <p:sldId id="263" r:id="rId4"/>
    <p:sldId id="257" r:id="rId5"/>
    <p:sldId id="271" r:id="rId6"/>
    <p:sldId id="258" r:id="rId7"/>
    <p:sldId id="264" r:id="rId8"/>
    <p:sldId id="261" r:id="rId9"/>
    <p:sldId id="265" r:id="rId10"/>
    <p:sldId id="262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0874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906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508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629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791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133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209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111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988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794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54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0062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1888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206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383125-8E8B-4836-85A7-E3D3EAB425A7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950E241-219D-401B-A93E-FB852DDE8C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3640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d.m.wikipedia.org/wiki/Digit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20D1-597B-42B4-B6DA-A982EB844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/>
              <a:t>Tugas</a:t>
            </a:r>
            <a:r>
              <a:rPr lang="en-US" sz="4400" dirty="0"/>
              <a:t> </a:t>
            </a:r>
            <a:r>
              <a:rPr lang="en-US" sz="4400" dirty="0" err="1"/>
              <a:t>Kelompok</a:t>
            </a:r>
            <a:r>
              <a:rPr lang="en-US" sz="4400" dirty="0"/>
              <a:t> 11 :</a:t>
            </a:r>
            <a:br>
              <a:rPr lang="en-US" sz="4400" dirty="0"/>
            </a:br>
            <a:r>
              <a:rPr lang="en-US" sz="4400" dirty="0"/>
              <a:t>Luky Rafi </a:t>
            </a:r>
            <a:r>
              <a:rPr lang="en-US" sz="4400" dirty="0" err="1"/>
              <a:t>Anuggilarso</a:t>
            </a:r>
            <a:r>
              <a:rPr lang="en-US" sz="4400" dirty="0"/>
              <a:t>			18.11.0072</a:t>
            </a:r>
            <a:br>
              <a:rPr lang="en-US" sz="4400" dirty="0"/>
            </a:br>
            <a:r>
              <a:rPr lang="en-US" sz="4400" dirty="0" err="1"/>
              <a:t>Melinia</a:t>
            </a:r>
            <a:r>
              <a:rPr lang="en-US" sz="4400" dirty="0"/>
              <a:t> Indah </a:t>
            </a:r>
            <a:r>
              <a:rPr lang="en-US" sz="4400" dirty="0" err="1"/>
              <a:t>Wardhani</a:t>
            </a:r>
            <a:r>
              <a:rPr lang="en-US" sz="4400" dirty="0"/>
              <a:t>	18.11.0062</a:t>
            </a:r>
            <a:br>
              <a:rPr lang="en-US" sz="4400" dirty="0"/>
            </a:br>
            <a:r>
              <a:rPr lang="en-US" sz="4400" dirty="0"/>
              <a:t>Adi </a:t>
            </a:r>
            <a:r>
              <a:rPr lang="en-US" sz="4400" dirty="0" err="1"/>
              <a:t>Saputra</a:t>
            </a:r>
            <a:r>
              <a:rPr lang="en-US" sz="4400" dirty="0"/>
              <a:t>									18.11.0090</a:t>
            </a:r>
            <a:endParaRPr lang="id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DC56C-1A86-4099-8C0E-5F6E13D78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227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6190-2F60-4710-8CC3-C8A4DD0C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LED 7 </a:t>
            </a:r>
            <a:r>
              <a:rPr lang="en-ID" dirty="0" err="1"/>
              <a:t>Segmen</a:t>
            </a:r>
            <a:r>
              <a:rPr lang="en-ID" dirty="0"/>
              <a:t> (Seven Segment LED)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232D-04FE-4332-A173-C5E56217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Seven Segment Display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oleh para </a:t>
            </a:r>
            <a:r>
              <a:rPr lang="en-ID" dirty="0" err="1"/>
              <a:t>penghobi</a:t>
            </a:r>
            <a:r>
              <a:rPr lang="en-ID" dirty="0"/>
              <a:t> </a:t>
            </a:r>
            <a:r>
              <a:rPr lang="en-ID" dirty="0" err="1"/>
              <a:t>Elektronika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7 </a:t>
            </a:r>
            <a:r>
              <a:rPr lang="en-ID" dirty="0" err="1"/>
              <a:t>Segmen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LED (Light Emitting Diode)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penerangnya</a:t>
            </a:r>
            <a:r>
              <a:rPr lang="en-ID" dirty="0"/>
              <a:t>.  LED 7 </a:t>
            </a:r>
            <a:r>
              <a:rPr lang="en-ID" dirty="0" err="1"/>
              <a:t>Segmen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7 </a:t>
            </a:r>
            <a:r>
              <a:rPr lang="en-ID" dirty="0" err="1"/>
              <a:t>Segmen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dan 1 </a:t>
            </a:r>
            <a:r>
              <a:rPr lang="en-ID" dirty="0" err="1"/>
              <a:t>segmen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yang </a:t>
            </a:r>
            <a:r>
              <a:rPr lang="en-ID" dirty="0" err="1"/>
              <a:t>menandakan</a:t>
            </a:r>
            <a:r>
              <a:rPr lang="en-ID" dirty="0"/>
              <a:t> “</a:t>
            </a:r>
            <a:r>
              <a:rPr lang="en-ID" dirty="0" err="1"/>
              <a:t>koma</a:t>
            </a:r>
            <a:r>
              <a:rPr lang="en-ID" dirty="0"/>
              <a:t>” </a:t>
            </a:r>
            <a:r>
              <a:rPr lang="en-ID" dirty="0" err="1"/>
              <a:t>Desimal</a:t>
            </a:r>
            <a:r>
              <a:rPr lang="en-ID" dirty="0"/>
              <a:t>.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segmen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LED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8. Cara </a:t>
            </a:r>
            <a:r>
              <a:rPr lang="en-ID" dirty="0" err="1"/>
              <a:t>kerjanya</a:t>
            </a:r>
            <a:r>
              <a:rPr lang="en-ID" dirty="0"/>
              <a:t> pun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,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segmen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arus</a:t>
            </a:r>
            <a:r>
              <a:rPr lang="en-ID" dirty="0"/>
              <a:t> </a:t>
            </a:r>
            <a:r>
              <a:rPr lang="en-ID" dirty="0" err="1"/>
              <a:t>listrik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Display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digit yang </a:t>
            </a:r>
            <a:r>
              <a:rPr lang="en-ID" dirty="0" err="1"/>
              <a:t>diinginkan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.</a:t>
            </a:r>
          </a:p>
          <a:p>
            <a:pPr fontAlgn="base"/>
            <a:r>
              <a:rPr lang="en-ID" dirty="0" err="1"/>
              <a:t>Terdapat</a:t>
            </a:r>
            <a:r>
              <a:rPr lang="en-ID" dirty="0"/>
              <a:t> 2 </a:t>
            </a:r>
            <a:r>
              <a:rPr lang="en-ID" dirty="0" err="1"/>
              <a:t>Jenis</a:t>
            </a:r>
            <a:r>
              <a:rPr lang="en-ID" dirty="0"/>
              <a:t> LED 7 </a:t>
            </a:r>
            <a:r>
              <a:rPr lang="en-ID" dirty="0" err="1"/>
              <a:t>Segmen</a:t>
            </a:r>
            <a:r>
              <a:rPr lang="en-ID" dirty="0"/>
              <a:t>, </a:t>
            </a:r>
            <a:r>
              <a:rPr lang="en-ID" dirty="0" err="1"/>
              <a:t>diantaranya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“LED 7 </a:t>
            </a:r>
            <a:r>
              <a:rPr lang="en-ID" dirty="0" err="1"/>
              <a:t>Segmen</a:t>
            </a:r>
            <a:r>
              <a:rPr lang="en-ID" dirty="0"/>
              <a:t> common Cathode” dan “LED 7 </a:t>
            </a:r>
            <a:r>
              <a:rPr lang="en-ID" dirty="0" err="1"/>
              <a:t>Segmen</a:t>
            </a:r>
            <a:r>
              <a:rPr lang="en-ID" dirty="0"/>
              <a:t> common Anode”.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288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1817-73F5-43E1-A684-468B5AC0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9408-277C-4166-93BF-78E7131B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269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1AD3-DEEC-4C6D-8CA4-3009DAD1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5CF2-55BB-4081-9B94-80092B53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Kesimpulannya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IC 4026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7-segment </a:t>
            </a:r>
            <a:r>
              <a:rPr lang="en-US" dirty="0" err="1"/>
              <a:t>datchcode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ic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rangkaiannya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9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773D-A451-4ED4-A901-9A7F5360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EF95-3CAD-4920-A5FD-39BE25BA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 4026</a:t>
            </a:r>
          </a:p>
          <a:p>
            <a:r>
              <a:rPr lang="en-US" dirty="0"/>
              <a:t>7 Segment </a:t>
            </a:r>
            <a:r>
              <a:rPr lang="en-US" dirty="0" err="1"/>
              <a:t>Cathcode</a:t>
            </a:r>
            <a:endParaRPr lang="en-US" dirty="0"/>
          </a:p>
          <a:p>
            <a:r>
              <a:rPr lang="en-US" dirty="0"/>
              <a:t>Generator Clock</a:t>
            </a:r>
          </a:p>
        </p:txBody>
      </p:sp>
    </p:spTree>
    <p:extLst>
      <p:ext uri="{BB962C8B-B14F-4D97-AF65-F5344CB8AC3E}">
        <p14:creationId xmlns:p14="http://schemas.microsoft.com/office/powerpoint/2010/main" val="127766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1170-5E64-497F-B72A-874D91F1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IC 4026 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86D3AB-7E69-4121-ADB6-C0E3CBF94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138" t="17374" r="32108" b="23508"/>
          <a:stretch/>
        </p:blipFill>
        <p:spPr>
          <a:xfrm>
            <a:off x="3927772" y="1948978"/>
            <a:ext cx="4336454" cy="46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0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F15C-18BF-4330-A2CB-68F74520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IC 4026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6701-A650-4C4E-ABE4-5A46E00B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Ic</a:t>
            </a:r>
            <a:r>
              <a:rPr lang="en-ID" dirty="0"/>
              <a:t> 4026 </a:t>
            </a:r>
            <a:r>
              <a:rPr lang="en-ID" dirty="0" err="1"/>
              <a:t>adalah</a:t>
            </a:r>
            <a:r>
              <a:rPr lang="en-ID" dirty="0"/>
              <a:t> 16-pin CMOS 7-segmen counter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seri</a:t>
            </a:r>
            <a:r>
              <a:rPr lang="en-ID" dirty="0"/>
              <a:t> 4000. </a:t>
            </a:r>
            <a:r>
              <a:rPr lang="en-ID" dirty="0" err="1"/>
              <a:t>Jika</a:t>
            </a:r>
            <a:r>
              <a:rPr lang="en-ID" dirty="0"/>
              <a:t> input clock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pulsa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 output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pada </a:t>
            </a:r>
            <a:r>
              <a:rPr lang="en-ID" dirty="0" err="1"/>
              <a:t>layar</a:t>
            </a:r>
            <a:r>
              <a:rPr lang="en-ID" dirty="0"/>
              <a:t> 7-segmen. IC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menyederhanakan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dekoder</a:t>
            </a:r>
            <a:r>
              <a:rPr lang="en-ID" dirty="0"/>
              <a:t> </a:t>
            </a:r>
            <a:r>
              <a:rPr lang="en-ID" dirty="0" err="1"/>
              <a:t>desimal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biner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7-segmen decoder pada </a:t>
            </a:r>
            <a:r>
              <a:rPr lang="en-ID" dirty="0" err="1"/>
              <a:t>rangkaian</a:t>
            </a:r>
            <a:r>
              <a:rPr lang="en-ID" dirty="0"/>
              <a:t> counter/</a:t>
            </a:r>
            <a:r>
              <a:rPr lang="en-ID" dirty="0" err="1"/>
              <a:t>pencacah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(</a:t>
            </a:r>
            <a:r>
              <a:rPr lang="en-ID" dirty="0" err="1"/>
              <a:t>desimal</a:t>
            </a:r>
            <a:r>
              <a:rPr lang="en-ID" dirty="0"/>
              <a:t>) digit 0-9. Output </a:t>
            </a:r>
            <a:r>
              <a:rPr lang="en-ID" dirty="0" err="1"/>
              <a:t>dari</a:t>
            </a:r>
            <a:r>
              <a:rPr lang="en-ID" dirty="0"/>
              <a:t> 7 </a:t>
            </a:r>
            <a:r>
              <a:rPr lang="en-ID" dirty="0" err="1"/>
              <a:t>segmen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active ‘high”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dibutuhkan</a:t>
            </a:r>
            <a:r>
              <a:rPr lang="en-ID" dirty="0"/>
              <a:t> 7 </a:t>
            </a:r>
            <a:r>
              <a:rPr lang="en-ID" dirty="0" err="1"/>
              <a:t>segmen</a:t>
            </a:r>
            <a:r>
              <a:rPr lang="en-ID" dirty="0"/>
              <a:t> yang </a:t>
            </a:r>
            <a:r>
              <a:rPr lang="en-ID" dirty="0" err="1"/>
              <a:t>komon</a:t>
            </a:r>
            <a:r>
              <a:rPr lang="en-ID" dirty="0"/>
              <a:t> </a:t>
            </a:r>
            <a:r>
              <a:rPr lang="en-ID" dirty="0" err="1"/>
              <a:t>katoda</a:t>
            </a:r>
            <a:r>
              <a:rPr lang="en-ID" dirty="0"/>
              <a:t> (</a:t>
            </a:r>
            <a:r>
              <a:rPr lang="en-ID" dirty="0" err="1"/>
              <a:t>negatif</a:t>
            </a:r>
            <a:r>
              <a:rPr lang="en-ID" dirty="0"/>
              <a:t>).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114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A1FD-5797-463D-A5C2-8EBABDB7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IC 4026</a:t>
            </a:r>
            <a:endParaRPr lang="id-ID" dirty="0"/>
          </a:p>
        </p:txBody>
      </p:sp>
      <p:pic>
        <p:nvPicPr>
          <p:cNvPr id="1026" name="Picture 2" descr="www,niguru.com">
            <a:extLst>
              <a:ext uri="{FF2B5EF4-FFF2-40B4-BE49-F238E27FC236}">
                <a16:creationId xmlns:a16="http://schemas.microsoft.com/office/drawing/2014/main" id="{10788E0B-060A-4185-A596-C7786CB434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54" y="1901223"/>
            <a:ext cx="8545292" cy="480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25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A668-E4E8-4AC0-8F47-536C1317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3200" dirty="0" err="1"/>
              <a:t>Sedangkan</a:t>
            </a:r>
            <a:r>
              <a:rPr lang="en-ID" sz="3200" dirty="0"/>
              <a:t> </a:t>
            </a:r>
            <a:r>
              <a:rPr lang="en-ID" sz="3200" dirty="0" err="1"/>
              <a:t>tabel</a:t>
            </a:r>
            <a:r>
              <a:rPr lang="en-ID" sz="3200" dirty="0"/>
              <a:t> </a:t>
            </a:r>
            <a:r>
              <a:rPr lang="en-ID" sz="3200" dirty="0" err="1"/>
              <a:t>berikut</a:t>
            </a:r>
            <a:r>
              <a:rPr lang="en-ID" sz="3200" dirty="0"/>
              <a:t> </a:t>
            </a:r>
            <a:r>
              <a:rPr lang="en-ID" sz="3200" dirty="0" err="1"/>
              <a:t>menggambarkan</a:t>
            </a:r>
            <a:r>
              <a:rPr lang="en-ID" sz="3200" dirty="0"/>
              <a:t> output yang </a:t>
            </a:r>
            <a:r>
              <a:rPr lang="en-ID" sz="3200" dirty="0" err="1"/>
              <a:t>diberikan</a:t>
            </a:r>
            <a:r>
              <a:rPr lang="en-ID" sz="3200" dirty="0"/>
              <a:t> oleh IC </a:t>
            </a:r>
            <a:r>
              <a:rPr lang="en-ID" sz="3200" dirty="0" err="1"/>
              <a:t>saat</a:t>
            </a:r>
            <a:r>
              <a:rPr lang="en-ID" sz="3200" dirty="0"/>
              <a:t> </a:t>
            </a:r>
            <a:r>
              <a:rPr lang="en-ID" sz="3200" dirty="0" err="1"/>
              <a:t>diberikan</a:t>
            </a:r>
            <a:r>
              <a:rPr lang="en-ID" sz="3200" dirty="0"/>
              <a:t> </a:t>
            </a:r>
            <a:r>
              <a:rPr lang="en-ID" sz="3200" dirty="0" err="1"/>
              <a:t>pulsa</a:t>
            </a:r>
            <a:r>
              <a:rPr lang="en-ID" sz="3200" dirty="0"/>
              <a:t> clock :</a:t>
            </a:r>
            <a:endParaRPr lang="id-ID" sz="32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516CE7-9E88-4346-8C2A-58718401D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2" y="1690688"/>
            <a:ext cx="9576058" cy="4599524"/>
          </a:xfrm>
        </p:spPr>
      </p:pic>
    </p:spTree>
    <p:extLst>
      <p:ext uri="{BB962C8B-B14F-4D97-AF65-F5344CB8AC3E}">
        <p14:creationId xmlns:p14="http://schemas.microsoft.com/office/powerpoint/2010/main" val="109692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82E1-83FF-4969-9FEC-66AD7298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Clock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82442-F8B5-4617-A83D-8AA939186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80" t="28927" r="47771" b="50348"/>
          <a:stretch/>
        </p:blipFill>
        <p:spPr>
          <a:xfrm>
            <a:off x="2816208" y="2458994"/>
            <a:ext cx="6559583" cy="341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0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1A4A-0FD7-498A-AA3B-74671539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Clock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21E1-572F-4F86-AD76-3B6041FB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Clock</a:t>
            </a:r>
            <a:r>
              <a:rPr lang="en-ID" dirty="0"/>
              <a:t> </a:t>
            </a:r>
            <a:r>
              <a:rPr lang="en-ID" dirty="0" err="1"/>
              <a:t>Ibarat</a:t>
            </a:r>
            <a:r>
              <a:rPr lang="en-ID" dirty="0"/>
              <a:t> </a:t>
            </a:r>
            <a:r>
              <a:rPr lang="en-ID" dirty="0" err="1"/>
              <a:t>jantung</a:t>
            </a:r>
            <a:r>
              <a:rPr lang="en-ID" dirty="0"/>
              <a:t> pada </a:t>
            </a:r>
            <a:r>
              <a:rPr lang="en-ID" dirty="0" err="1"/>
              <a:t>tubuh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mengalirkan</a:t>
            </a:r>
            <a:r>
              <a:rPr lang="en-ID" dirty="0"/>
              <a:t> </a:t>
            </a:r>
            <a:r>
              <a:rPr lang="en-ID" dirty="0" err="1"/>
              <a:t>darah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tubuh</a:t>
            </a:r>
            <a:r>
              <a:rPr lang="en-ID" dirty="0"/>
              <a:t>, clock pada </a:t>
            </a:r>
            <a:r>
              <a:rPr lang="en-ID" dirty="0" err="1"/>
              <a:t>rangkaian</a:t>
            </a:r>
            <a:r>
              <a:rPr lang="en-ID" dirty="0"/>
              <a:t> </a:t>
            </a:r>
            <a:r>
              <a:rPr lang="en-ID" dirty="0">
                <a:hlinkClick r:id="rId2" tooltip="digit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</a:t>
            </a:r>
            <a:r>
              <a:rPr lang="en-ID" dirty="0"/>
              <a:t> 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mengalirkan</a:t>
            </a:r>
            <a:r>
              <a:rPr lang="en-ID" dirty="0"/>
              <a:t> data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oleh </a:t>
            </a:r>
            <a:r>
              <a:rPr lang="en-ID" dirty="0" err="1"/>
              <a:t>rangkaian</a:t>
            </a:r>
            <a:endParaRPr lang="en-ID" dirty="0"/>
          </a:p>
          <a:p>
            <a:r>
              <a:rPr lang="en-ID" dirty="0" err="1"/>
              <a:t>Tanpa</a:t>
            </a:r>
            <a:r>
              <a:rPr lang="en-ID" dirty="0"/>
              <a:t> clock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rangkaian</a:t>
            </a:r>
            <a:r>
              <a:rPr lang="en-ID" dirty="0"/>
              <a:t> digital (</a:t>
            </a:r>
            <a:r>
              <a:rPr lang="en-ID" dirty="0" err="1"/>
              <a:t>sekuensial</a:t>
            </a:r>
            <a:r>
              <a:rPr lang="en-ID" dirty="0"/>
              <a:t>)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bekerja</a:t>
            </a:r>
            <a:endParaRPr lang="en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335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3205-12B4-4433-B818-BD5D77DE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LED 7 </a:t>
            </a:r>
            <a:r>
              <a:rPr lang="en-ID" dirty="0" err="1"/>
              <a:t>Segmen</a:t>
            </a:r>
            <a:r>
              <a:rPr lang="en-ID" dirty="0"/>
              <a:t> (Seven Segment LED)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938F74-A32A-401B-BFCD-ED898B9CE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214" t="23490" r="30006" b="11957"/>
          <a:stretch/>
        </p:blipFill>
        <p:spPr>
          <a:xfrm>
            <a:off x="4436076" y="2113658"/>
            <a:ext cx="3707027" cy="45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52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220</TotalTime>
  <Words>150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Tugas Kelompok 11 : Luky Rafi Anuggilarso   18.11.0072 Melinia Indah Wardhani 18.11.0062 Adi Saputra         18.11.0090</vt:lpstr>
      <vt:lpstr>Komponen yang digunakan</vt:lpstr>
      <vt:lpstr>IC 4026 </vt:lpstr>
      <vt:lpstr>IC 4026 </vt:lpstr>
      <vt:lpstr>Isi rangkaian dalam IC 4026</vt:lpstr>
      <vt:lpstr>Sedangkan tabel berikut menggambarkan output yang diberikan oleh IC saat diberikan pulsa clock :</vt:lpstr>
      <vt:lpstr>Generator Clock</vt:lpstr>
      <vt:lpstr>Generator Clock</vt:lpstr>
      <vt:lpstr>LED 7 Segmen (Seven Segment LED)</vt:lpstr>
      <vt:lpstr>LED 7 Segmen (Seven Segment LED)</vt:lpstr>
      <vt:lpstr>Simulasi Kerja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4026</dc:title>
  <dc:creator>Luky Rafi</dc:creator>
  <cp:lastModifiedBy>Luky Rafi</cp:lastModifiedBy>
  <cp:revision>15</cp:revision>
  <dcterms:created xsi:type="dcterms:W3CDTF">2019-06-18T07:26:07Z</dcterms:created>
  <dcterms:modified xsi:type="dcterms:W3CDTF">2019-06-20T03:43:04Z</dcterms:modified>
</cp:coreProperties>
</file>