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CDEA34-F840-4272-AB16-FAF2A4091CAC}" type="datetimeFigureOut">
              <a:rPr lang="id-ID" smtClean="0"/>
              <a:t>02/05/2019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12C5D43-F6C0-4123-95CD-C4A34EEA5182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df.ly/kVH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3.bp.blogspot.com/-qF_FsoXl410/U00v5Tc9-EI/AAAAAAAAAXs/fxFyeo4PIs8/s1600/ewb4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4.bp.blogspot.com/-ci8_BuGhW9w/U00v6xTxN2I/AAAAAAAAAYA/bK5CLJubcE0/s1600/ewb5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2.bp.blogspot.com/-Vb9EVAFTdAk/U00v8C3PrAI/AAAAAAAAAYI/V9--SAYVaY0/s1600/ewb6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d-ID" dirty="0" smtClean="0"/>
              <a:t>Fitri </a:t>
            </a:r>
            <a:r>
              <a:rPr lang="id-ID" dirty="0" smtClean="0"/>
              <a:t>Afifahtussa’adah </a:t>
            </a:r>
            <a:r>
              <a:rPr lang="id-ID" dirty="0" smtClean="0"/>
              <a:t>		   18.11.0053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dirty="0" smtClean="0"/>
              <a:t>Syarif Ridhohidayatulloh 		   18.11.0079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dirty="0" smtClean="0"/>
              <a:t>Muhammad Rizky Bayu Pratama      18.11.0258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 b="1" dirty="0" smtClean="0">
                <a:latin typeface="Times New Roman" pitchFamily="18" charset="0"/>
                <a:cs typeface="Times New Roman" pitchFamily="18" charset="0"/>
              </a:rPr>
              <a:t>Kelompok 4</a:t>
            </a:r>
            <a:endParaRPr lang="id-ID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0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EWB (Electronic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WorkBench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buku-buku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kesempatan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membahas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EWB (Electronic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WorkBench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Membahas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EWB (Electronic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WorkBench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71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Bahan yang dibutuhkan membuat rangkaian Flip-flop 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/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buah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buah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buah 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buah </a:t>
            </a: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buah D</a:t>
            </a:r>
            <a:r>
              <a:rPr lang="en-ID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ecode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seven 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id-ID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Buah </a:t>
            </a:r>
            <a:r>
              <a:rPr lang="id-ID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</a:t>
            </a: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id-ID" altLang="en-US" sz="24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905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lgerian" pitchFamily="82" charset="0"/>
              </a:rPr>
              <a:t>Alur Pembuatan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>
                <a:latin typeface="Algerian" pitchFamily="82" charset="0"/>
              </a:rPr>
              <a:t>Flip Flop</a:t>
            </a:r>
            <a:endParaRPr lang="id-ID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New;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Lembaran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Simulasi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sourches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Tahmbahkan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Batary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merah,hijau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panah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/>
          </a:p>
        </p:txBody>
      </p:sp>
      <p:pic>
        <p:nvPicPr>
          <p:cNvPr id="4" name="Picture 14" descr="http://4.bp.blogspot.com/-wSCV9aYgaWc/U00vyDPoHaI/AAAAAAAAAXg/_OedqBNsOks/s1600/ewb1.png">
            <a:extLst>
              <a:ext uri="{FF2B5EF4-FFF2-40B4-BE49-F238E27FC236}">
                <a16:creationId xmlns="" xmlns:a16="http://schemas.microsoft.com/office/drawing/2014/main" id="{90F450E3-B88B-4687-BA0E-4CE5C465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5904656" cy="26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01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>
            <a:normAutofit/>
          </a:bodyPr>
          <a:lstStyle/>
          <a:p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Kemenu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endParaRPr lang="id-ID" sz="1600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 JK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4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Pethatikan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Kuning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 </a:t>
            </a:r>
            <a:r>
              <a:rPr lang="en-ID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&gt;&gt;&gt;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 Probe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 seven 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display,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1600" dirty="0"/>
          </a:p>
        </p:txBody>
      </p:sp>
      <p:pic>
        <p:nvPicPr>
          <p:cNvPr id="4" name="Picture 12" descr="http://3.bp.blogspot.com/-wVYAviRNCto/U00v45rlxhI/AAAAAAAAAXo/wfD9V-1nAI8/s1600/ewb2.png">
            <a:extLst>
              <a:ext uri="{FF2B5EF4-FFF2-40B4-BE49-F238E27FC236}">
                <a16:creationId xmlns="" xmlns:a16="http://schemas.microsoft.com/office/drawing/2014/main" id="{440E28D2-07F6-4334-BEB0-B701DA1C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594675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http://2.bp.blogspot.com/-qcalD4AoMYM/U00v6UI8GpI/AAAAAAAAAX0/tk6pZ7u8YSo/s1600/ewb3.png">
            <a:extLst>
              <a:ext uri="{FF2B5EF4-FFF2-40B4-BE49-F238E27FC236}">
                <a16:creationId xmlns="" xmlns:a16="http://schemas.microsoft.com/office/drawing/2014/main" id="{EA5C2B96-69ED-4BA5-82E4-3A18CC9B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09363"/>
            <a:ext cx="5946753" cy="20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01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>
            <a:normAutofit/>
          </a:bodyPr>
          <a:lstStyle/>
          <a:p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 generator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&gt; menu </a:t>
            </a:r>
            <a:r>
              <a:rPr lang="en-US" altLang="en-US" sz="1600" i="1" u="sng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Inscrument</a:t>
            </a:r>
            <a:r>
              <a:rPr lang="en-US" altLang="en-US" sz="1600" i="1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Lingkaran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Hijau</a:t>
            </a:r>
            <a:endParaRPr lang="id-ID" alt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alt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Kaki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JK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i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Batry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&gt;&gt;&gt; Dan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US" altLang="en-US" sz="1600" i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en-US" altLang="en-US" sz="1600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i="1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Batry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altLang="en-US" sz="16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altLang="en-US" sz="1600" dirty="0" smtClean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1600" dirty="0"/>
          </a:p>
        </p:txBody>
      </p:sp>
      <p:pic>
        <p:nvPicPr>
          <p:cNvPr id="4" name="Picture 2" descr="http://3.bp.blogspot.com/-qF_FsoXl410/U00v5Tc9-EI/AAAAAAAAAXs/fxFyeo4PIs8/s1600/ewb4.png">
            <a:hlinkClick r:id="rId2"/>
            <a:extLst>
              <a:ext uri="{FF2B5EF4-FFF2-40B4-BE49-F238E27FC236}">
                <a16:creationId xmlns="" xmlns:a16="http://schemas.microsoft.com/office/drawing/2014/main" id="{77BBFC1C-0FB9-4AC5-8791-20A1FB75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87852"/>
            <a:ext cx="5760640" cy="216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http://4.bp.blogspot.com/-ci8_BuGhW9w/U00v6xTxN2I/AAAAAAAAAYA/bK5CLJubcE0/s1600/ewb5.png">
            <a:hlinkClick r:id="rId4"/>
            <a:extLst>
              <a:ext uri="{FF2B5EF4-FFF2-40B4-BE49-F238E27FC236}">
                <a16:creationId xmlns="" xmlns:a16="http://schemas.microsoft.com/office/drawing/2014/main" id="{F3C991C5-2AEF-4DED-8500-4AF3AB6FF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57606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01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>
            <a:normAutofit/>
          </a:bodyPr>
          <a:lstStyle/>
          <a:p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JK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ke-empat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Probe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Berbanding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Flip-Flop JK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Led 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Probe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Flip-Flop JK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 No.1,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berwarna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1600" dirty="0"/>
              <a:t/>
            </a:r>
            <a:br>
              <a:rPr lang="en-ID" sz="1600" dirty="0"/>
            </a:b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d-ID" sz="1600" dirty="0"/>
          </a:p>
        </p:txBody>
      </p:sp>
      <p:pic>
        <p:nvPicPr>
          <p:cNvPr id="4" name="Picture 4" descr="http://2.bp.blogspot.com/-Vb9EVAFTdAk/U00v8C3PrAI/AAAAAAAAAYI/V9--SAYVaY0/s1600/ewb6.png">
            <a:hlinkClick r:id="rId2"/>
            <a:extLst>
              <a:ext uri="{FF2B5EF4-FFF2-40B4-BE49-F238E27FC236}">
                <a16:creationId xmlns="" xmlns:a16="http://schemas.microsoft.com/office/drawing/2014/main" id="{5F0CA54E-C363-4ECE-816D-810BD0A4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78" y="1268760"/>
            <a:ext cx="552713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7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01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76672"/>
            <a:ext cx="7772400" cy="5543128"/>
          </a:xfrm>
        </p:spPr>
        <p:txBody>
          <a:bodyPr>
            <a:normAutofit/>
          </a:bodyPr>
          <a:lstStyle/>
          <a:p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Decode Seven </a:t>
            </a:r>
            <a:r>
              <a:rPr lang="en-ID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Probe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Probe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Hijaunya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disebelah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berpanah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merah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/>
          </a:p>
        </p:txBody>
      </p:sp>
      <p:pic>
        <p:nvPicPr>
          <p:cNvPr id="4" name="Picture 6" descr="http://2.bp.blogspot.com/-PFjvvkZjkJQ/U00v8ckQBuI/AAAAAAAAAYM/v0BKdq6hHZ0/s1600/ewb7.png">
            <a:extLst>
              <a:ext uri="{FF2B5EF4-FFF2-40B4-BE49-F238E27FC236}">
                <a16:creationId xmlns="" xmlns:a16="http://schemas.microsoft.com/office/drawing/2014/main" id="{36DE0930-460E-4399-873E-3450561B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78" y="1196752"/>
            <a:ext cx="5527135" cy="17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8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485</TotalTime>
  <Words>75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Kelompok 4</vt:lpstr>
      <vt:lpstr>Teori Dasar</vt:lpstr>
      <vt:lpstr>Bahan yang dibutuhkan membuat rangkaian Flip-flop </vt:lpstr>
      <vt:lpstr>Alur Pembuatan Flip Flop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2019-05-01T17:05:17Z</dcterms:created>
  <dcterms:modified xsi:type="dcterms:W3CDTF">2019-05-02T03:36:44Z</dcterms:modified>
</cp:coreProperties>
</file>