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58" r:id="rId5"/>
    <p:sldId id="259" r:id="rId6"/>
    <p:sldId id="261" r:id="rId7"/>
    <p:sldId id="262" r:id="rId8"/>
    <p:sldId id="263" r:id="rId9"/>
    <p:sldId id="264" r:id="rId1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4" d="100"/>
          <a:sy n="94"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F1DFD8-A3A4-4E08-BF96-32CA2DA581AB}" type="datetimeFigureOut">
              <a:rPr lang="id-ID" smtClean="0"/>
              <a:t>24/04/2019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5B1BF97-6170-4046-83EC-24DFB091B500}" type="slidenum">
              <a:rPr lang="id-ID" smtClean="0"/>
              <a:t>‹#›</a:t>
            </a:fld>
            <a:endParaRPr lang="id-ID"/>
          </a:p>
        </p:txBody>
      </p:sp>
    </p:spTree>
    <p:extLst>
      <p:ext uri="{BB962C8B-B14F-4D97-AF65-F5344CB8AC3E}">
        <p14:creationId xmlns:p14="http://schemas.microsoft.com/office/powerpoint/2010/main" val="3210016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1DFD8-A3A4-4E08-BF96-32CA2DA581AB}" type="datetimeFigureOut">
              <a:rPr lang="id-ID" smtClean="0"/>
              <a:t>24/04/2019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5B1BF97-6170-4046-83EC-24DFB091B500}" type="slidenum">
              <a:rPr lang="id-ID" smtClean="0"/>
              <a:t>‹#›</a:t>
            </a:fld>
            <a:endParaRPr lang="id-ID"/>
          </a:p>
        </p:txBody>
      </p:sp>
    </p:spTree>
    <p:extLst>
      <p:ext uri="{BB962C8B-B14F-4D97-AF65-F5344CB8AC3E}">
        <p14:creationId xmlns:p14="http://schemas.microsoft.com/office/powerpoint/2010/main" val="378978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F1DFD8-A3A4-4E08-BF96-32CA2DA581AB}" type="datetimeFigureOut">
              <a:rPr lang="id-ID" smtClean="0"/>
              <a:t>24/04/2019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5B1BF97-6170-4046-83EC-24DFB091B500}" type="slidenum">
              <a:rPr lang="id-ID" smtClean="0"/>
              <a:t>‹#›</a:t>
            </a:fld>
            <a:endParaRPr lang="id-ID"/>
          </a:p>
        </p:txBody>
      </p:sp>
    </p:spTree>
    <p:extLst>
      <p:ext uri="{BB962C8B-B14F-4D97-AF65-F5344CB8AC3E}">
        <p14:creationId xmlns:p14="http://schemas.microsoft.com/office/powerpoint/2010/main" val="2412540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F1DFD8-A3A4-4E08-BF96-32CA2DA581AB}" type="datetimeFigureOut">
              <a:rPr lang="id-ID" smtClean="0"/>
              <a:t>24/04/2019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5B1BF97-6170-4046-83EC-24DFB091B500}" type="slidenum">
              <a:rPr lang="id-ID" smtClean="0"/>
              <a:t>‹#›</a:t>
            </a:fld>
            <a:endParaRPr lang="id-ID"/>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0280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F1DFD8-A3A4-4E08-BF96-32CA2DA581AB}" type="datetimeFigureOut">
              <a:rPr lang="id-ID" smtClean="0"/>
              <a:t>24/04/2019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5B1BF97-6170-4046-83EC-24DFB091B500}" type="slidenum">
              <a:rPr lang="id-ID" smtClean="0"/>
              <a:t>‹#›</a:t>
            </a:fld>
            <a:endParaRPr lang="id-ID"/>
          </a:p>
        </p:txBody>
      </p:sp>
    </p:spTree>
    <p:extLst>
      <p:ext uri="{BB962C8B-B14F-4D97-AF65-F5344CB8AC3E}">
        <p14:creationId xmlns:p14="http://schemas.microsoft.com/office/powerpoint/2010/main" val="2072615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F1DFD8-A3A4-4E08-BF96-32CA2DA581AB}" type="datetimeFigureOut">
              <a:rPr lang="id-ID" smtClean="0"/>
              <a:t>24/04/2019</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5B1BF97-6170-4046-83EC-24DFB091B500}" type="slidenum">
              <a:rPr lang="id-ID" smtClean="0"/>
              <a:t>‹#›</a:t>
            </a:fld>
            <a:endParaRPr lang="id-ID"/>
          </a:p>
        </p:txBody>
      </p:sp>
    </p:spTree>
    <p:extLst>
      <p:ext uri="{BB962C8B-B14F-4D97-AF65-F5344CB8AC3E}">
        <p14:creationId xmlns:p14="http://schemas.microsoft.com/office/powerpoint/2010/main" val="1644036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F1DFD8-A3A4-4E08-BF96-32CA2DA581AB}" type="datetimeFigureOut">
              <a:rPr lang="id-ID" smtClean="0"/>
              <a:t>24/04/2019</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5B1BF97-6170-4046-83EC-24DFB091B500}" type="slidenum">
              <a:rPr lang="id-ID" smtClean="0"/>
              <a:t>‹#›</a:t>
            </a:fld>
            <a:endParaRPr lang="id-ID"/>
          </a:p>
        </p:txBody>
      </p:sp>
    </p:spTree>
    <p:extLst>
      <p:ext uri="{BB962C8B-B14F-4D97-AF65-F5344CB8AC3E}">
        <p14:creationId xmlns:p14="http://schemas.microsoft.com/office/powerpoint/2010/main" val="307914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F1DFD8-A3A4-4E08-BF96-32CA2DA581AB}" type="datetimeFigureOut">
              <a:rPr lang="id-ID" smtClean="0"/>
              <a:t>24/04/2019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5B1BF97-6170-4046-83EC-24DFB091B500}" type="slidenum">
              <a:rPr lang="id-ID" smtClean="0"/>
              <a:t>‹#›</a:t>
            </a:fld>
            <a:endParaRPr lang="id-ID"/>
          </a:p>
        </p:txBody>
      </p:sp>
    </p:spTree>
    <p:extLst>
      <p:ext uri="{BB962C8B-B14F-4D97-AF65-F5344CB8AC3E}">
        <p14:creationId xmlns:p14="http://schemas.microsoft.com/office/powerpoint/2010/main" val="2375634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F1DFD8-A3A4-4E08-BF96-32CA2DA581AB}" type="datetimeFigureOut">
              <a:rPr lang="id-ID" smtClean="0"/>
              <a:t>24/04/2019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5B1BF97-6170-4046-83EC-24DFB091B500}" type="slidenum">
              <a:rPr lang="id-ID" smtClean="0"/>
              <a:t>‹#›</a:t>
            </a:fld>
            <a:endParaRPr lang="id-ID"/>
          </a:p>
        </p:txBody>
      </p:sp>
    </p:spTree>
    <p:extLst>
      <p:ext uri="{BB962C8B-B14F-4D97-AF65-F5344CB8AC3E}">
        <p14:creationId xmlns:p14="http://schemas.microsoft.com/office/powerpoint/2010/main" val="1998775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EF1DFD8-A3A4-4E08-BF96-32CA2DA581AB}" type="datetimeFigureOut">
              <a:rPr lang="id-ID" smtClean="0"/>
              <a:t>24/04/2019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5B1BF97-6170-4046-83EC-24DFB091B500}" type="slidenum">
              <a:rPr lang="id-ID" smtClean="0"/>
              <a:t>‹#›</a:t>
            </a:fld>
            <a:endParaRPr lang="id-ID"/>
          </a:p>
        </p:txBody>
      </p:sp>
    </p:spTree>
    <p:extLst>
      <p:ext uri="{BB962C8B-B14F-4D97-AF65-F5344CB8AC3E}">
        <p14:creationId xmlns:p14="http://schemas.microsoft.com/office/powerpoint/2010/main" val="2736251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F1DFD8-A3A4-4E08-BF96-32CA2DA581AB}" type="datetimeFigureOut">
              <a:rPr lang="id-ID" smtClean="0"/>
              <a:t>24/04/2019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5B1BF97-6170-4046-83EC-24DFB091B500}" type="slidenum">
              <a:rPr lang="id-ID" smtClean="0"/>
              <a:t>‹#›</a:t>
            </a:fld>
            <a:endParaRPr lang="id-ID"/>
          </a:p>
        </p:txBody>
      </p:sp>
    </p:spTree>
    <p:extLst>
      <p:ext uri="{BB962C8B-B14F-4D97-AF65-F5344CB8AC3E}">
        <p14:creationId xmlns:p14="http://schemas.microsoft.com/office/powerpoint/2010/main" val="2935559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F1DFD8-A3A4-4E08-BF96-32CA2DA581AB}" type="datetimeFigureOut">
              <a:rPr lang="id-ID" smtClean="0"/>
              <a:t>24/04/2019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5B1BF97-6170-4046-83EC-24DFB091B500}" type="slidenum">
              <a:rPr lang="id-ID" smtClean="0"/>
              <a:t>‹#›</a:t>
            </a:fld>
            <a:endParaRPr lang="id-ID"/>
          </a:p>
        </p:txBody>
      </p:sp>
    </p:spTree>
    <p:extLst>
      <p:ext uri="{BB962C8B-B14F-4D97-AF65-F5344CB8AC3E}">
        <p14:creationId xmlns:p14="http://schemas.microsoft.com/office/powerpoint/2010/main" val="365912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F1DFD8-A3A4-4E08-BF96-32CA2DA581AB}" type="datetimeFigureOut">
              <a:rPr lang="id-ID" smtClean="0"/>
              <a:t>24/04/2019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5B1BF97-6170-4046-83EC-24DFB091B500}" type="slidenum">
              <a:rPr lang="id-ID" smtClean="0"/>
              <a:t>‹#›</a:t>
            </a:fld>
            <a:endParaRPr lang="id-ID"/>
          </a:p>
        </p:txBody>
      </p:sp>
    </p:spTree>
    <p:extLst>
      <p:ext uri="{BB962C8B-B14F-4D97-AF65-F5344CB8AC3E}">
        <p14:creationId xmlns:p14="http://schemas.microsoft.com/office/powerpoint/2010/main" val="169886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EF1DFD8-A3A4-4E08-BF96-32CA2DA581AB}" type="datetimeFigureOut">
              <a:rPr lang="id-ID" smtClean="0"/>
              <a:t>24/04/2019</a:t>
            </a:fld>
            <a:endParaRPr lang="id-ID"/>
          </a:p>
        </p:txBody>
      </p:sp>
      <p:sp>
        <p:nvSpPr>
          <p:cNvPr id="5" name="Footer Placeholder 3"/>
          <p:cNvSpPr>
            <a:spLocks noGrp="1"/>
          </p:cNvSpPr>
          <p:nvPr>
            <p:ph type="ftr" sz="quarter" idx="11"/>
          </p:nvPr>
        </p:nvSpPr>
        <p:spPr/>
        <p:txBody>
          <a:bodyPr/>
          <a:lstStyle/>
          <a:p>
            <a:endParaRPr lang="id-ID"/>
          </a:p>
        </p:txBody>
      </p:sp>
      <p:sp>
        <p:nvSpPr>
          <p:cNvPr id="6" name="Slide Number Placeholder 4"/>
          <p:cNvSpPr>
            <a:spLocks noGrp="1"/>
          </p:cNvSpPr>
          <p:nvPr>
            <p:ph type="sldNum" sz="quarter" idx="12"/>
          </p:nvPr>
        </p:nvSpPr>
        <p:spPr/>
        <p:txBody>
          <a:bodyPr/>
          <a:lstStyle/>
          <a:p>
            <a:fld id="{B5B1BF97-6170-4046-83EC-24DFB091B500}" type="slidenum">
              <a:rPr lang="id-ID" smtClean="0"/>
              <a:t>‹#›</a:t>
            </a:fld>
            <a:endParaRPr lang="id-ID"/>
          </a:p>
        </p:txBody>
      </p:sp>
    </p:spTree>
    <p:extLst>
      <p:ext uri="{BB962C8B-B14F-4D97-AF65-F5344CB8AC3E}">
        <p14:creationId xmlns:p14="http://schemas.microsoft.com/office/powerpoint/2010/main" val="227126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EF1DFD8-A3A4-4E08-BF96-32CA2DA581AB}" type="datetimeFigureOut">
              <a:rPr lang="id-ID" smtClean="0"/>
              <a:t>24/04/2019</a:t>
            </a:fld>
            <a:endParaRPr lang="id-ID"/>
          </a:p>
        </p:txBody>
      </p:sp>
      <p:sp>
        <p:nvSpPr>
          <p:cNvPr id="5" name="Footer Placeholder 2"/>
          <p:cNvSpPr>
            <a:spLocks noGrp="1"/>
          </p:cNvSpPr>
          <p:nvPr>
            <p:ph type="ftr" sz="quarter" idx="11"/>
          </p:nvPr>
        </p:nvSpPr>
        <p:spPr/>
        <p:txBody>
          <a:bodyPr/>
          <a:lstStyle/>
          <a:p>
            <a:endParaRPr lang="id-ID"/>
          </a:p>
        </p:txBody>
      </p:sp>
      <p:sp>
        <p:nvSpPr>
          <p:cNvPr id="6" name="Slide Number Placeholder 3"/>
          <p:cNvSpPr>
            <a:spLocks noGrp="1"/>
          </p:cNvSpPr>
          <p:nvPr>
            <p:ph type="sldNum" sz="quarter" idx="12"/>
          </p:nvPr>
        </p:nvSpPr>
        <p:spPr/>
        <p:txBody>
          <a:bodyPr/>
          <a:lstStyle/>
          <a:p>
            <a:fld id="{B5B1BF97-6170-4046-83EC-24DFB091B500}" type="slidenum">
              <a:rPr lang="id-ID" smtClean="0"/>
              <a:t>‹#›</a:t>
            </a:fld>
            <a:endParaRPr lang="id-ID"/>
          </a:p>
        </p:txBody>
      </p:sp>
    </p:spTree>
    <p:extLst>
      <p:ext uri="{BB962C8B-B14F-4D97-AF65-F5344CB8AC3E}">
        <p14:creationId xmlns:p14="http://schemas.microsoft.com/office/powerpoint/2010/main" val="64854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EF1DFD8-A3A4-4E08-BF96-32CA2DA581AB}" type="datetimeFigureOut">
              <a:rPr lang="id-ID" smtClean="0"/>
              <a:t>24/04/2019</a:t>
            </a:fld>
            <a:endParaRPr lang="id-ID"/>
          </a:p>
        </p:txBody>
      </p:sp>
      <p:sp>
        <p:nvSpPr>
          <p:cNvPr id="5" name="Footer Placeholder 5"/>
          <p:cNvSpPr>
            <a:spLocks noGrp="1"/>
          </p:cNvSpPr>
          <p:nvPr>
            <p:ph type="ftr" sz="quarter" idx="11"/>
          </p:nvPr>
        </p:nvSpPr>
        <p:spPr/>
        <p:txBody>
          <a:bodyPr/>
          <a:lstStyle/>
          <a:p>
            <a:endParaRPr lang="id-ID"/>
          </a:p>
        </p:txBody>
      </p:sp>
      <p:sp>
        <p:nvSpPr>
          <p:cNvPr id="6" name="Slide Number Placeholder 6"/>
          <p:cNvSpPr>
            <a:spLocks noGrp="1"/>
          </p:cNvSpPr>
          <p:nvPr>
            <p:ph type="sldNum" sz="quarter" idx="12"/>
          </p:nvPr>
        </p:nvSpPr>
        <p:spPr/>
        <p:txBody>
          <a:bodyPr/>
          <a:lstStyle/>
          <a:p>
            <a:fld id="{B5B1BF97-6170-4046-83EC-24DFB091B500}" type="slidenum">
              <a:rPr lang="id-ID" smtClean="0"/>
              <a:t>‹#›</a:t>
            </a:fld>
            <a:endParaRPr lang="id-ID"/>
          </a:p>
        </p:txBody>
      </p:sp>
    </p:spTree>
    <p:extLst>
      <p:ext uri="{BB962C8B-B14F-4D97-AF65-F5344CB8AC3E}">
        <p14:creationId xmlns:p14="http://schemas.microsoft.com/office/powerpoint/2010/main" val="142498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1DFD8-A3A4-4E08-BF96-32CA2DA581AB}" type="datetimeFigureOut">
              <a:rPr lang="id-ID" smtClean="0"/>
              <a:t>24/04/2019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5B1BF97-6170-4046-83EC-24DFB091B500}" type="slidenum">
              <a:rPr lang="id-ID" smtClean="0"/>
              <a:t>‹#›</a:t>
            </a:fld>
            <a:endParaRPr lang="id-ID"/>
          </a:p>
        </p:txBody>
      </p:sp>
    </p:spTree>
    <p:extLst>
      <p:ext uri="{BB962C8B-B14F-4D97-AF65-F5344CB8AC3E}">
        <p14:creationId xmlns:p14="http://schemas.microsoft.com/office/powerpoint/2010/main" val="3665295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EF1DFD8-A3A4-4E08-BF96-32CA2DA581AB}" type="datetimeFigureOut">
              <a:rPr lang="id-ID" smtClean="0"/>
              <a:t>24/04/2019</a:t>
            </a:fld>
            <a:endParaRPr lang="id-ID"/>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d-ID"/>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B1BF97-6170-4046-83EC-24DFB091B500}" type="slidenum">
              <a:rPr lang="id-ID" smtClean="0"/>
              <a:t>‹#›</a:t>
            </a:fld>
            <a:endParaRPr lang="id-ID"/>
          </a:p>
        </p:txBody>
      </p:sp>
    </p:spTree>
    <p:extLst>
      <p:ext uri="{BB962C8B-B14F-4D97-AF65-F5344CB8AC3E}">
        <p14:creationId xmlns:p14="http://schemas.microsoft.com/office/powerpoint/2010/main" val="409268768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10892745" cy="1657351"/>
          </a:xfrm>
        </p:spPr>
        <p:txBody>
          <a:bodyPr/>
          <a:lstStyle/>
          <a:p>
            <a:pPr algn="ctr"/>
            <a:r>
              <a:rPr lang="id-ID" dirty="0" smtClean="0"/>
              <a:t>KELOMPOK 7</a:t>
            </a:r>
            <a:endParaRPr lang="id-ID" dirty="0"/>
          </a:p>
        </p:txBody>
      </p:sp>
      <p:sp>
        <p:nvSpPr>
          <p:cNvPr id="3" name="Subtitle 2"/>
          <p:cNvSpPr>
            <a:spLocks noGrp="1"/>
          </p:cNvSpPr>
          <p:nvPr>
            <p:ph type="subTitle" idx="1"/>
          </p:nvPr>
        </p:nvSpPr>
        <p:spPr>
          <a:xfrm>
            <a:off x="684212" y="3901017"/>
            <a:ext cx="6400800" cy="1947333"/>
          </a:xfrm>
        </p:spPr>
        <p:txBody>
          <a:bodyPr>
            <a:normAutofit fontScale="92500" lnSpcReduction="10000"/>
          </a:bodyPr>
          <a:lstStyle/>
          <a:p>
            <a:r>
              <a:rPr lang="id-ID" dirty="0" smtClean="0"/>
              <a:t>NAMA ANGGOTA</a:t>
            </a:r>
          </a:p>
          <a:p>
            <a:pPr marL="457200" indent="-457200" algn="l">
              <a:buAutoNum type="arabicPeriod"/>
            </a:pPr>
            <a:r>
              <a:rPr lang="id-ID" dirty="0" smtClean="0"/>
              <a:t>Rizky Fajar Priangkasa	18.11.0056</a:t>
            </a:r>
            <a:endParaRPr lang="id-ID" dirty="0"/>
          </a:p>
          <a:p>
            <a:pPr marL="457200" indent="-457200" algn="l">
              <a:buAutoNum type="arabicPeriod"/>
            </a:pPr>
            <a:r>
              <a:rPr lang="id-ID" dirty="0" smtClean="0"/>
              <a:t>Haidar Ali Yahya		18.11.0068</a:t>
            </a:r>
          </a:p>
          <a:p>
            <a:pPr marL="457200" indent="-457200" algn="l">
              <a:buAutoNum type="arabicPeriod"/>
            </a:pPr>
            <a:r>
              <a:rPr lang="id-ID" dirty="0" smtClean="0"/>
              <a:t>Awal Rafi Hardika		18.11.0076</a:t>
            </a:r>
          </a:p>
          <a:p>
            <a:pPr marL="457200" indent="-457200" algn="l">
              <a:buAutoNum type="arabicPeriod"/>
            </a:pPr>
            <a:r>
              <a:rPr lang="id-ID" dirty="0" smtClean="0"/>
              <a:t>Mochamad Afan P		18.11.0102</a:t>
            </a:r>
            <a:endParaRPr lang="id-ID" dirty="0"/>
          </a:p>
        </p:txBody>
      </p:sp>
    </p:spTree>
    <p:extLst>
      <p:ext uri="{BB962C8B-B14F-4D97-AF65-F5344CB8AC3E}">
        <p14:creationId xmlns:p14="http://schemas.microsoft.com/office/powerpoint/2010/main" val="2268655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RANGKAIAN FLIP-FLOP RS DENGAN IC 7402</a:t>
            </a:r>
            <a:endParaRPr lang="id-ID" dirty="0"/>
          </a:p>
        </p:txBody>
      </p:sp>
      <p:sp>
        <p:nvSpPr>
          <p:cNvPr id="3" name="Content Placeholder 2"/>
          <p:cNvSpPr>
            <a:spLocks noGrp="1"/>
          </p:cNvSpPr>
          <p:nvPr>
            <p:ph idx="1"/>
          </p:nvPr>
        </p:nvSpPr>
        <p:spPr/>
        <p:txBody>
          <a:bodyPr/>
          <a:lstStyle/>
          <a:p>
            <a:r>
              <a:rPr lang="id-ID" dirty="0" smtClean="0"/>
              <a:t>Alat alat yang digunakan :</a:t>
            </a:r>
          </a:p>
          <a:p>
            <a:r>
              <a:rPr lang="id-ID" dirty="0" smtClean="0"/>
              <a:t>1. IC 7402</a:t>
            </a:r>
          </a:p>
          <a:p>
            <a:r>
              <a:rPr lang="id-ID" dirty="0" smtClean="0"/>
              <a:t>2. 2 buah Switch</a:t>
            </a:r>
          </a:p>
          <a:p>
            <a:r>
              <a:rPr lang="id-ID" dirty="0" smtClean="0"/>
              <a:t>3. 2 buah Lampu</a:t>
            </a:r>
          </a:p>
          <a:p>
            <a:r>
              <a:rPr lang="id-ID" dirty="0" smtClean="0"/>
              <a:t>4. Battery dengan ukuran 5 volt</a:t>
            </a:r>
          </a:p>
          <a:p>
            <a:r>
              <a:rPr lang="id-ID" dirty="0" smtClean="0"/>
              <a:t>5. Ground</a:t>
            </a:r>
            <a:endParaRPr lang="id-ID" dirty="0"/>
          </a:p>
        </p:txBody>
      </p:sp>
    </p:spTree>
    <p:extLst>
      <p:ext uri="{BB962C8B-B14F-4D97-AF65-F5344CB8AC3E}">
        <p14:creationId xmlns:p14="http://schemas.microsoft.com/office/powerpoint/2010/main" val="277173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5" name="Content Placeholder 4"/>
          <p:cNvPicPr>
            <a:picLocks noGrp="1" noChangeAspect="1"/>
          </p:cNvPicPr>
          <p:nvPr>
            <p:ph idx="1"/>
          </p:nvPr>
        </p:nvPicPr>
        <p:blipFill rotWithShape="1">
          <a:blip r:embed="rId2"/>
          <a:srcRect t="18988" r="20566" b="10183"/>
          <a:stretch/>
        </p:blipFill>
        <p:spPr>
          <a:xfrm>
            <a:off x="1441782" y="2310448"/>
            <a:ext cx="7813379" cy="3918902"/>
          </a:xfrm>
          <a:prstGeom prst="rect">
            <a:avLst/>
          </a:prstGeom>
        </p:spPr>
      </p:pic>
    </p:spTree>
    <p:extLst>
      <p:ext uri="{BB962C8B-B14F-4D97-AF65-F5344CB8AC3E}">
        <p14:creationId xmlns:p14="http://schemas.microsoft.com/office/powerpoint/2010/main" val="626840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IC 7402</a:t>
            </a:r>
            <a:endParaRPr lang="id-ID" dirty="0"/>
          </a:p>
        </p:txBody>
      </p:sp>
      <p:sp>
        <p:nvSpPr>
          <p:cNvPr id="3" name="Content Placeholder 2"/>
          <p:cNvSpPr>
            <a:spLocks noGrp="1"/>
          </p:cNvSpPr>
          <p:nvPr>
            <p:ph idx="1"/>
          </p:nvPr>
        </p:nvSpPr>
        <p:spPr>
          <a:xfrm>
            <a:off x="776811" y="1342852"/>
            <a:ext cx="9045423" cy="4257913"/>
          </a:xfrm>
        </p:spPr>
        <p:txBody>
          <a:bodyPr/>
          <a:lstStyle/>
          <a:p>
            <a:r>
              <a:rPr lang="id-ID" dirty="0" smtClean="0"/>
              <a:t>IC 7402 termasuk gebang NOR , IC ini memiliki 4 gerbang NOR dan dua input</a:t>
            </a:r>
            <a:endParaRPr lang="id-ID" dirty="0"/>
          </a:p>
          <a:p>
            <a:endParaRPr lang="id-ID" dirty="0"/>
          </a:p>
        </p:txBody>
      </p:sp>
      <p:pic>
        <p:nvPicPr>
          <p:cNvPr id="1026" name="Picture 2" descr="ic ttl gerbang n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2810" y="2538865"/>
            <a:ext cx="3739243" cy="2629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01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495" y="266667"/>
            <a:ext cx="9404723" cy="1400530"/>
          </a:xfrm>
        </p:spPr>
        <p:txBody>
          <a:bodyPr/>
          <a:lstStyle/>
          <a:p>
            <a:pPr algn="ctr"/>
            <a:r>
              <a:rPr lang="id-ID" dirty="0" smtClean="0"/>
              <a:t>SWITCH</a:t>
            </a:r>
            <a:endParaRPr lang="id-ID" dirty="0"/>
          </a:p>
        </p:txBody>
      </p:sp>
      <p:sp>
        <p:nvSpPr>
          <p:cNvPr id="3" name="Content Placeholder 2"/>
          <p:cNvSpPr>
            <a:spLocks noGrp="1"/>
          </p:cNvSpPr>
          <p:nvPr>
            <p:ph idx="1"/>
          </p:nvPr>
        </p:nvSpPr>
        <p:spPr/>
        <p:txBody>
          <a:bodyPr/>
          <a:lstStyle/>
          <a:p>
            <a:r>
              <a:rPr lang="id-ID" dirty="0"/>
              <a:t>Fungsi </a:t>
            </a:r>
            <a:r>
              <a:rPr lang="id-ID" b="1" dirty="0"/>
              <a:t>switch pada rangkaian elektronika</a:t>
            </a:r>
            <a:r>
              <a:rPr lang="id-ID" dirty="0"/>
              <a:t>sesungguhnya alat yang dapat atau memiliki fungsi untuk menghubungkan dan memutuskan aliran listrik (arus listrik) </a:t>
            </a:r>
            <a:r>
              <a:rPr lang="id-ID" b="1" dirty="0"/>
              <a:t>pada</a:t>
            </a:r>
            <a:r>
              <a:rPr lang="id-ID" dirty="0"/>
              <a:t> jaringan arus listrik kuat maupun jaringan arus listrik yang lemah. Sistem kerjanya sebagai pemutus atau pemilih sinyal secara mekanik</a:t>
            </a:r>
            <a:r>
              <a:rPr lang="id-ID" dirty="0" smtClean="0"/>
              <a:t>.</a:t>
            </a:r>
          </a:p>
          <a:p>
            <a:endParaRPr lang="id-ID" dirty="0"/>
          </a:p>
        </p:txBody>
      </p:sp>
      <p:sp>
        <p:nvSpPr>
          <p:cNvPr id="4" name="AutoShape 2" descr="http://elektronika-dasar.web.id/wp-content/uploads/2012/07/Simbol-Dan-Bentuk-Limit-Switch.jpg"/>
          <p:cNvSpPr>
            <a:spLocks noChangeAspect="1" noChangeArrowheads="1"/>
          </p:cNvSpPr>
          <p:nvPr/>
        </p:nvSpPr>
        <p:spPr bwMode="auto">
          <a:xfrm>
            <a:off x="798512" y="149588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 name="AutoShape 4" descr="http://elektronika-dasar.web.id/wp-content/uploads/2012/07/Simbol-Dan-Bentuk-Limit-Switch.jpg"/>
          <p:cNvSpPr>
            <a:spLocks noChangeAspect="1" noChangeArrowheads="1"/>
          </p:cNvSpPr>
          <p:nvPr/>
        </p:nvSpPr>
        <p:spPr bwMode="auto">
          <a:xfrm>
            <a:off x="155574" y="-144463"/>
            <a:ext cx="4324563" cy="43245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332" y="3986893"/>
            <a:ext cx="4762500" cy="1905000"/>
          </a:xfrm>
          <a:prstGeom prst="rect">
            <a:avLst/>
          </a:prstGeom>
        </p:spPr>
      </p:pic>
    </p:spTree>
    <p:extLst>
      <p:ext uri="{BB962C8B-B14F-4D97-AF65-F5344CB8AC3E}">
        <p14:creationId xmlns:p14="http://schemas.microsoft.com/office/powerpoint/2010/main" val="754727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LAMPU MERAH / RED PROBE</a:t>
            </a:r>
            <a:endParaRPr lang="id-ID" dirty="0"/>
          </a:p>
        </p:txBody>
      </p:sp>
      <p:sp>
        <p:nvSpPr>
          <p:cNvPr id="3" name="Content Placeholder 2"/>
          <p:cNvSpPr>
            <a:spLocks noGrp="1"/>
          </p:cNvSpPr>
          <p:nvPr>
            <p:ph idx="1"/>
          </p:nvPr>
        </p:nvSpPr>
        <p:spPr/>
        <p:txBody>
          <a:bodyPr/>
          <a:lstStyle/>
          <a:p>
            <a:r>
              <a:rPr lang="id-ID" dirty="0" smtClean="0"/>
              <a:t>Fungsi Lampu pada EWB yaitu mengetahui adanya arus atau tidak , jika ada arus lampu akan menyala dan jika tidak ada arus lampu mati</a:t>
            </a:r>
          </a:p>
          <a:p>
            <a:endParaRPr lang="id-ID" dirty="0"/>
          </a:p>
          <a:p>
            <a:endParaRPr lang="id-ID" dirty="0"/>
          </a:p>
        </p:txBody>
      </p:sp>
      <p:pic>
        <p:nvPicPr>
          <p:cNvPr id="5" name="Picture 4"/>
          <p:cNvPicPr>
            <a:picLocks noChangeAspect="1"/>
          </p:cNvPicPr>
          <p:nvPr/>
        </p:nvPicPr>
        <p:blipFill>
          <a:blip r:embed="rId2"/>
          <a:stretch>
            <a:fillRect/>
          </a:stretch>
        </p:blipFill>
        <p:spPr>
          <a:xfrm>
            <a:off x="2748147" y="3712508"/>
            <a:ext cx="5200650" cy="876300"/>
          </a:xfrm>
          <a:prstGeom prst="rect">
            <a:avLst/>
          </a:prstGeom>
        </p:spPr>
      </p:pic>
    </p:spTree>
    <p:extLst>
      <p:ext uri="{BB962C8B-B14F-4D97-AF65-F5344CB8AC3E}">
        <p14:creationId xmlns:p14="http://schemas.microsoft.com/office/powerpoint/2010/main" val="908037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Battery</a:t>
            </a:r>
            <a:endParaRPr lang="id-ID" dirty="0"/>
          </a:p>
        </p:txBody>
      </p:sp>
      <p:sp>
        <p:nvSpPr>
          <p:cNvPr id="3" name="Content Placeholder 2"/>
          <p:cNvSpPr>
            <a:spLocks noGrp="1"/>
          </p:cNvSpPr>
          <p:nvPr>
            <p:ph idx="1"/>
          </p:nvPr>
        </p:nvSpPr>
        <p:spPr/>
        <p:txBody>
          <a:bodyPr/>
          <a:lstStyle/>
          <a:p>
            <a:r>
              <a:rPr lang="id-ID" dirty="0" smtClean="0"/>
              <a:t>Bersungsi sebagai sumber daya rangkaian elektronika</a:t>
            </a:r>
          </a:p>
          <a:p>
            <a:endParaRPr lang="id-ID" dirty="0"/>
          </a:p>
        </p:txBody>
      </p:sp>
      <p:pic>
        <p:nvPicPr>
          <p:cNvPr id="4" name="Picture 3"/>
          <p:cNvPicPr>
            <a:picLocks noChangeAspect="1"/>
          </p:cNvPicPr>
          <p:nvPr/>
        </p:nvPicPr>
        <p:blipFill rotWithShape="1">
          <a:blip r:embed="rId2"/>
          <a:srcRect l="13526" t="56309" r="79978" b="35953"/>
          <a:stretch/>
        </p:blipFill>
        <p:spPr>
          <a:xfrm>
            <a:off x="3968345" y="3461657"/>
            <a:ext cx="3216473" cy="2155372"/>
          </a:xfrm>
          <a:prstGeom prst="rect">
            <a:avLst/>
          </a:prstGeom>
        </p:spPr>
      </p:pic>
    </p:spTree>
    <p:extLst>
      <p:ext uri="{BB962C8B-B14F-4D97-AF65-F5344CB8AC3E}">
        <p14:creationId xmlns:p14="http://schemas.microsoft.com/office/powerpoint/2010/main" val="3047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GROUND</a:t>
            </a:r>
            <a:endParaRPr lang="id-ID" dirty="0"/>
          </a:p>
        </p:txBody>
      </p:sp>
      <p:sp>
        <p:nvSpPr>
          <p:cNvPr id="3" name="Content Placeholder 2"/>
          <p:cNvSpPr>
            <a:spLocks noGrp="1"/>
          </p:cNvSpPr>
          <p:nvPr>
            <p:ph idx="1"/>
          </p:nvPr>
        </p:nvSpPr>
        <p:spPr>
          <a:xfrm>
            <a:off x="1104293" y="1383447"/>
            <a:ext cx="8946541" cy="4195481"/>
          </a:xfrm>
        </p:spPr>
        <p:txBody>
          <a:bodyPr/>
          <a:lstStyle/>
          <a:p>
            <a:r>
              <a:rPr lang="id-ID" dirty="0"/>
              <a:t>Ground adalah titik yang dianggap sebagai titik kembalinya arus listrik arus searah atau titik kembalinya sinyal bolak balik atau titik patokan (referensi) dari berbagai titik tegangan dan sinyal listrik di dalam rangkaian </a:t>
            </a:r>
            <a:r>
              <a:rPr lang="id-ID" dirty="0" smtClean="0"/>
              <a:t>elektronika.</a:t>
            </a:r>
            <a:endParaRPr lang="id-ID" dirty="0"/>
          </a:p>
          <a:p>
            <a:r>
              <a:rPr lang="id-ID" dirty="0" smtClean="0"/>
              <a:t>Fungsi </a:t>
            </a:r>
            <a:r>
              <a:rPr lang="id-ID" dirty="0"/>
              <a:t>ground sangatlah penting dimana ground berfungsi sebagai pengaman </a:t>
            </a:r>
            <a:r>
              <a:rPr lang="id-ID" dirty="0" smtClean="0"/>
              <a:t>ketika </a:t>
            </a:r>
            <a:r>
              <a:rPr lang="id-ID" dirty="0"/>
              <a:t>terjadi </a:t>
            </a:r>
            <a:r>
              <a:rPr lang="id-ID" dirty="0" smtClean="0"/>
              <a:t>kebocoran </a:t>
            </a:r>
            <a:r>
              <a:rPr lang="id-ID" dirty="0"/>
              <a:t>arus </a:t>
            </a:r>
            <a:r>
              <a:rPr lang="id-ID" dirty="0" smtClean="0"/>
              <a:t>listrik.</a:t>
            </a:r>
          </a:p>
          <a:p>
            <a:r>
              <a:rPr lang="id-ID" dirty="0"/>
              <a:t> </a:t>
            </a:r>
            <a:endParaRPr lang="id-ID" dirty="0"/>
          </a:p>
        </p:txBody>
      </p:sp>
      <p:pic>
        <p:nvPicPr>
          <p:cNvPr id="5122" name="Picture 2" descr="http://4.bp.blogspot.com/-YcXL9oOKokY/VoAefjq5ojI/AAAAAAAAC7M/8mIVJiWh1Os/s1600/grou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20" y="3584120"/>
            <a:ext cx="2764971" cy="2764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425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CARA KERJA RANGKAIAN </a:t>
            </a:r>
            <a:endParaRPr lang="id-ID" dirty="0"/>
          </a:p>
        </p:txBody>
      </p:sp>
      <p:sp>
        <p:nvSpPr>
          <p:cNvPr id="4" name="Content Placeholder 3"/>
          <p:cNvSpPr>
            <a:spLocks noGrp="1"/>
          </p:cNvSpPr>
          <p:nvPr>
            <p:ph idx="1"/>
          </p:nvPr>
        </p:nvSpPr>
        <p:spPr>
          <a:xfrm>
            <a:off x="947737" y="1418198"/>
            <a:ext cx="8946541" cy="4195481"/>
          </a:xfrm>
        </p:spPr>
        <p:txBody>
          <a:bodyPr/>
          <a:lstStyle/>
          <a:p>
            <a:r>
              <a:rPr lang="id-ID" dirty="0"/>
              <a:t>Jika R dan S bernilai 1 maka akan balapan menyala</a:t>
            </a:r>
          </a:p>
          <a:p>
            <a:r>
              <a:rPr lang="id-ID" dirty="0"/>
              <a:t>Jika R bernilai 1 dan S bernilai 0 maka lampu sebelah kanan menyala</a:t>
            </a:r>
          </a:p>
          <a:p>
            <a:r>
              <a:rPr lang="id-ID" dirty="0"/>
              <a:t>Jika R bernilai 0 dan S bernilai 1 maka lampu sebelah kiri menyala</a:t>
            </a:r>
          </a:p>
          <a:p>
            <a:r>
              <a:rPr lang="id-ID" dirty="0"/>
              <a:t>Jika R dan S bernilai 0 maka lampu tidak akan menyala</a:t>
            </a:r>
          </a:p>
          <a:p>
            <a:pPr marL="0" indent="0">
              <a:buNone/>
            </a:pPr>
            <a:endParaRPr lang="id-ID" dirty="0"/>
          </a:p>
        </p:txBody>
      </p:sp>
      <p:pic>
        <p:nvPicPr>
          <p:cNvPr id="6148" name="Picture 4" descr="Hasil gambar untuk tabel kebenaran rs flip flop n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9193" y="3649034"/>
            <a:ext cx="3286125"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612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149</TotalTime>
  <Words>199</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KELOMPOK 7</vt:lpstr>
      <vt:lpstr>RANGKAIAN FLIP-FLOP RS DENGAN IC 7402</vt:lpstr>
      <vt:lpstr>PowerPoint Presentation</vt:lpstr>
      <vt:lpstr>IC 7402</vt:lpstr>
      <vt:lpstr>SWITCH</vt:lpstr>
      <vt:lpstr>LAMPU MERAH / RED PROBE</vt:lpstr>
      <vt:lpstr>Battery</vt:lpstr>
      <vt:lpstr>GROUND</vt:lpstr>
      <vt:lpstr>CARA KERJA RANGKAIAN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7</dc:title>
  <dc:creator>afan pambudi</dc:creator>
  <cp:lastModifiedBy>afan pambudi</cp:lastModifiedBy>
  <cp:revision>7</cp:revision>
  <dcterms:created xsi:type="dcterms:W3CDTF">2019-04-24T09:46:10Z</dcterms:created>
  <dcterms:modified xsi:type="dcterms:W3CDTF">2019-04-24T12:15:59Z</dcterms:modified>
</cp:coreProperties>
</file>