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69" r:id="rId6"/>
    <p:sldId id="261" r:id="rId7"/>
    <p:sldId id="264" r:id="rId8"/>
    <p:sldId id="265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76C6EC-D2FC-4BC9-9913-1A771FD036F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2800F73-96AA-4B69-9145-D0C17B9D5A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onaelektro.net/tag/resistor/" TargetMode="External"/><Relationship Id="rId2" Type="http://schemas.openxmlformats.org/officeDocument/2006/relationships/hyperlink" Target="http://zonaelektro.net/tag/fungsi-resis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8225"/>
            <a:ext cx="8686800" cy="3228975"/>
          </a:xfrm>
        </p:spPr>
        <p:txBody>
          <a:bodyPr/>
          <a:lstStyle/>
          <a:p>
            <a:pPr algn="ctr"/>
            <a:r>
              <a:rPr lang="en-US" dirty="0" err="1"/>
              <a:t>Rangkaian</a:t>
            </a:r>
            <a:r>
              <a:rPr lang="en-US" dirty="0"/>
              <a:t> Counter </a:t>
            </a:r>
            <a:r>
              <a:rPr lang="en-US" dirty="0" smtClean="0"/>
              <a:t>Up </a:t>
            </a:r>
            <a:r>
              <a:rPr lang="en-US" dirty="0"/>
              <a:t>Counter</a:t>
            </a:r>
            <a:r>
              <a:rPr lang="en-US" dirty="0" smtClean="0"/>
              <a:t> </a:t>
            </a:r>
            <a:r>
              <a:rPr lang="en-US" dirty="0"/>
              <a:t>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2590800"/>
          </a:xfrm>
        </p:spPr>
        <p:txBody>
          <a:bodyPr/>
          <a:lstStyle/>
          <a:p>
            <a:r>
              <a:rPr lang="id-ID" dirty="0"/>
              <a:t>Kelompok 9:</a:t>
            </a:r>
          </a:p>
          <a:p>
            <a:r>
              <a:rPr lang="en-ID" dirty="0"/>
              <a:t>1. </a:t>
            </a:r>
            <a:r>
              <a:rPr lang="id-ID" dirty="0"/>
              <a:t>Galih Prasetya W</a:t>
            </a:r>
            <a:r>
              <a:rPr lang="en-ID" dirty="0"/>
              <a:t>.</a:t>
            </a:r>
            <a:r>
              <a:rPr lang="id-ID" dirty="0"/>
              <a:t>	</a:t>
            </a:r>
            <a:r>
              <a:rPr lang="en-ID" dirty="0"/>
              <a:t>(18.11.006</a:t>
            </a:r>
            <a:r>
              <a:rPr lang="id-ID" dirty="0"/>
              <a:t>0</a:t>
            </a:r>
            <a:r>
              <a:rPr lang="en-ID" dirty="0"/>
              <a:t>)</a:t>
            </a:r>
            <a:endParaRPr lang="en-US" dirty="0"/>
          </a:p>
          <a:p>
            <a:r>
              <a:rPr lang="id-ID" dirty="0"/>
              <a:t>2. Irfan Nurahman</a:t>
            </a:r>
            <a:r>
              <a:rPr lang="en-ID" dirty="0"/>
              <a:t>. </a:t>
            </a:r>
            <a:r>
              <a:rPr lang="id-ID" dirty="0"/>
              <a:t>		</a:t>
            </a:r>
            <a:r>
              <a:rPr lang="en-ID" dirty="0"/>
              <a:t>(18.11.00</a:t>
            </a:r>
            <a:r>
              <a:rPr lang="id-ID" dirty="0"/>
              <a:t>74</a:t>
            </a:r>
            <a:r>
              <a:rPr lang="en-ID" dirty="0"/>
              <a:t>)</a:t>
            </a:r>
            <a:r>
              <a:rPr lang="id-ID" dirty="0"/>
              <a:t> </a:t>
            </a:r>
          </a:p>
          <a:p>
            <a:r>
              <a:rPr lang="id-ID" dirty="0"/>
              <a:t>3. Bayu Satya. 		</a:t>
            </a:r>
            <a:r>
              <a:rPr lang="en-ID" dirty="0"/>
              <a:t>(18.11.00</a:t>
            </a:r>
            <a:r>
              <a:rPr lang="id-ID" dirty="0"/>
              <a:t>93</a:t>
            </a:r>
            <a:r>
              <a:rPr lang="en-ID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57200"/>
            <a:ext cx="85725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0082"/>
            <a:ext cx="85725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57200"/>
            <a:ext cx="857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r>
              <a:rPr lang="id-ID" dirty="0" smtClean="0"/>
              <a:t>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5715000" cy="56737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7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953000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6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pengertian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rangkaian</a:t>
            </a:r>
            <a:r>
              <a:rPr lang="en-US" sz="2800" dirty="0"/>
              <a:t> </a:t>
            </a:r>
            <a:r>
              <a:rPr lang="en-US" sz="2800" dirty="0" err="1"/>
              <a:t>elektronika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penghitung</a:t>
            </a:r>
            <a:r>
              <a:rPr lang="en-US" sz="2800" dirty="0"/>
              <a:t> </a:t>
            </a:r>
            <a:r>
              <a:rPr lang="en-US" sz="2800" dirty="0" err="1"/>
              <a:t>maju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penghitung</a:t>
            </a:r>
            <a:r>
              <a:rPr lang="en-US" sz="2800" dirty="0"/>
              <a:t> </a:t>
            </a:r>
            <a:r>
              <a:rPr lang="en-US" sz="2800" dirty="0" err="1"/>
              <a:t>mundur</a:t>
            </a:r>
            <a:r>
              <a:rPr lang="en-US" sz="2800" dirty="0"/>
              <a:t> yang di </a:t>
            </a:r>
            <a:r>
              <a:rPr lang="en-US" sz="2800" dirty="0" err="1"/>
              <a:t>tampilkan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display seven segment.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rangkaian</a:t>
            </a:r>
            <a:r>
              <a:rPr lang="en-US" sz="2800" dirty="0"/>
              <a:t> </a:t>
            </a:r>
            <a:r>
              <a:rPr lang="en-US" sz="2800" dirty="0" err="1"/>
              <a:t>sejenis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kali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rangkaian</a:t>
            </a:r>
            <a:r>
              <a:rPr lang="en-US" sz="2800" dirty="0"/>
              <a:t> counter up counter down </a:t>
            </a:r>
            <a:r>
              <a:rPr lang="en-US" sz="2800" dirty="0" err="1"/>
              <a:t>atau</a:t>
            </a:r>
            <a:r>
              <a:rPr lang="en-US" sz="2800" dirty="0"/>
              <a:t> count up count down.</a:t>
            </a:r>
          </a:p>
        </p:txBody>
      </p:sp>
    </p:spTree>
    <p:extLst>
      <p:ext uri="{BB962C8B-B14F-4D97-AF65-F5344CB8AC3E}">
        <p14:creationId xmlns:p14="http://schemas.microsoft.com/office/powerpoint/2010/main" val="99154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458200" cy="1447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komponen</a:t>
            </a:r>
            <a:r>
              <a:rPr lang="en-US" b="1" dirty="0" smtClean="0"/>
              <a:t> </a:t>
            </a:r>
            <a:r>
              <a:rPr lang="id-ID" b="1" dirty="0" smtClean="0"/>
              <a:t>yang di perlukan </a:t>
            </a:r>
            <a:r>
              <a:rPr lang="en-US" b="1" dirty="0" err="1" smtClean="0"/>
              <a:t>antara</a:t>
            </a:r>
            <a:r>
              <a:rPr lang="en-US" b="1" dirty="0" smtClean="0"/>
              <a:t> </a:t>
            </a:r>
            <a:r>
              <a:rPr lang="en-US" b="1" dirty="0"/>
              <a:t>lain 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r>
              <a:rPr lang="en-US" dirty="0"/>
              <a:t>ATmega8 Microcontroller</a:t>
            </a:r>
          </a:p>
          <a:p>
            <a:r>
              <a:rPr lang="en-US" dirty="0"/>
              <a:t>2 X 7-Segment Displays (Common Anode)</a:t>
            </a:r>
          </a:p>
          <a:p>
            <a:r>
              <a:rPr lang="en-US" dirty="0"/>
              <a:t>2 X 10K</a:t>
            </a:r>
            <a:r>
              <a:rPr lang="el-GR" dirty="0"/>
              <a:t>Ω </a:t>
            </a:r>
            <a:r>
              <a:rPr lang="en-US" dirty="0"/>
              <a:t>Resistors</a:t>
            </a:r>
          </a:p>
          <a:p>
            <a:r>
              <a:rPr lang="en-US" dirty="0"/>
              <a:t>2 X 330</a:t>
            </a:r>
            <a:r>
              <a:rPr lang="el-GR" dirty="0"/>
              <a:t>Ω </a:t>
            </a:r>
            <a:r>
              <a:rPr lang="en-US" dirty="0"/>
              <a:t>Resistors</a:t>
            </a:r>
          </a:p>
          <a:p>
            <a:r>
              <a:rPr lang="en-US" dirty="0"/>
              <a:t>2 X Push Buttons</a:t>
            </a:r>
          </a:p>
        </p:txBody>
      </p:sp>
    </p:spTree>
    <p:extLst>
      <p:ext uri="{BB962C8B-B14F-4D97-AF65-F5344CB8AC3E}">
        <p14:creationId xmlns:p14="http://schemas.microsoft.com/office/powerpoint/2010/main" val="415004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ATmega8 </a:t>
            </a:r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76800"/>
          </a:xfrm>
        </p:spPr>
        <p:txBody>
          <a:bodyPr/>
          <a:lstStyle/>
          <a:p>
            <a:r>
              <a:rPr lang="en-US" dirty="0"/>
              <a:t>ATMega8 </a:t>
            </a:r>
            <a:r>
              <a:rPr lang="en-US" dirty="0" err="1"/>
              <a:t>adalah</a:t>
            </a:r>
            <a:r>
              <a:rPr lang="en-US" dirty="0"/>
              <a:t> low power </a:t>
            </a:r>
            <a:r>
              <a:rPr lang="en-US" dirty="0" err="1"/>
              <a:t>mikrokontroler</a:t>
            </a:r>
            <a:r>
              <a:rPr lang="en-US" dirty="0"/>
              <a:t> 8 bit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RISC. </a:t>
            </a:r>
            <a:r>
              <a:rPr lang="en-US" dirty="0" err="1"/>
              <a:t>Mikrokontroler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clock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/>
              <a:t>ATMega8 </a:t>
            </a:r>
            <a:r>
              <a:rPr lang="en-US" dirty="0" err="1"/>
              <a:t>memiliki</a:t>
            </a:r>
            <a:r>
              <a:rPr lang="en-US" dirty="0"/>
              <a:t> 28 pin yang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pin –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– </a:t>
            </a:r>
            <a:r>
              <a:rPr lang="en-US" dirty="0" err="1"/>
              <a:t>beda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port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lain.  </a:t>
            </a:r>
          </a:p>
        </p:txBody>
      </p:sp>
      <p:pic>
        <p:nvPicPr>
          <p:cNvPr id="4098" name="Picture 2" descr="https://researchdesignlab.com/media/catalog/product/cache/1/image/512x512/9ea150a65d3ccc136116bd4ea279f951/a/t/atmeg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447802"/>
            <a:ext cx="27431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94592"/>
            <a:ext cx="26289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3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7-Segment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876800"/>
          </a:xfrm>
        </p:spPr>
        <p:txBody>
          <a:bodyPr/>
          <a:lstStyle/>
          <a:p>
            <a:r>
              <a:rPr lang="en-US" i="1" dirty="0"/>
              <a:t>Seven Segment Display</a:t>
            </a:r>
            <a:r>
              <a:rPr lang="en-US" dirty="0"/>
              <a:t> (7 Segment Display)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Tujuh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 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kombinasi-kombinasi</a:t>
            </a:r>
            <a:r>
              <a:rPr lang="en-US" dirty="0"/>
              <a:t> </a:t>
            </a:r>
            <a:r>
              <a:rPr lang="en-US" dirty="0" err="1"/>
              <a:t>segmennya</a:t>
            </a:r>
            <a:r>
              <a:rPr lang="en-US" dirty="0"/>
              <a:t>. </a:t>
            </a:r>
            <a:r>
              <a:rPr lang="en-US" i="1" dirty="0"/>
              <a:t>Seven Segment Display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Jam Digital, </a:t>
            </a:r>
            <a:r>
              <a:rPr lang="en-US" dirty="0" err="1"/>
              <a:t>Kalkulator</a:t>
            </a:r>
            <a:r>
              <a:rPr lang="en-US" dirty="0"/>
              <a:t>, </a:t>
            </a:r>
            <a:r>
              <a:rPr lang="en-US" dirty="0" err="1"/>
              <a:t>Penghitung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Counter Digital, </a:t>
            </a:r>
            <a:r>
              <a:rPr lang="en-US" dirty="0" err="1"/>
              <a:t>Multimeter</a:t>
            </a:r>
            <a:r>
              <a:rPr lang="en-US" dirty="0"/>
              <a:t> Digital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Panel Display Digital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Microwave Oven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Digital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71600"/>
            <a:ext cx="1143000" cy="184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51" y="3733800"/>
            <a:ext cx="106804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Resistor </a:t>
            </a:r>
            <a:r>
              <a:rPr lang="en-US" dirty="0" smtClean="0"/>
              <a:t>10k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876800"/>
          </a:xfrm>
        </p:spPr>
        <p:txBody>
          <a:bodyPr/>
          <a:lstStyle/>
          <a:p>
            <a:r>
              <a:rPr lang="en-US" b="1" dirty="0"/>
              <a:t>Resistor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rangkain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. </a:t>
            </a:r>
            <a:r>
              <a:rPr lang="en-US" dirty="0" err="1"/>
              <a:t>Sebagaimana</a:t>
            </a:r>
            <a:r>
              <a:rPr lang="en-US" dirty="0"/>
              <a:t> </a:t>
            </a:r>
            <a:r>
              <a:rPr lang="en-US" b="1" dirty="0" err="1">
                <a:hlinkClick r:id="rId2" tooltip="View all posts in fungsi resistor"/>
              </a:rPr>
              <a:t>fungsi</a:t>
            </a:r>
            <a:r>
              <a:rPr lang="en-US" b="1" dirty="0">
                <a:hlinkClick r:id="rId2" tooltip="View all posts in fungsi resistor"/>
              </a:rPr>
              <a:t> </a:t>
            </a:r>
            <a:r>
              <a:rPr lang="en-US" b="1" dirty="0" err="1">
                <a:hlinkClick r:id="rId2" tooltip="View all posts in fungsi resistor"/>
              </a:rPr>
              <a:t>resistor</a:t>
            </a:r>
            <a:r>
              <a:rPr lang="en-US" dirty="0" err="1"/>
              <a:t>yang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resistif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pasif</a:t>
            </a:r>
            <a:r>
              <a:rPr lang="en-US" dirty="0"/>
              <a:t>.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resistansi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 </a:t>
            </a:r>
            <a:r>
              <a:rPr lang="en-US" dirty="0">
                <a:hlinkClick r:id="rId3" tooltip="View all posts in resistor"/>
              </a:rPr>
              <a:t>resistor</a:t>
            </a:r>
            <a:r>
              <a:rPr lang="en-US" dirty="0"/>
              <a:t> di </a:t>
            </a:r>
            <a:r>
              <a:rPr lang="en-US" dirty="0" err="1"/>
              <a:t>sebut</a:t>
            </a:r>
            <a:r>
              <a:rPr lang="en-US" dirty="0"/>
              <a:t> Ohm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Omega (</a:t>
            </a:r>
            <a:r>
              <a:rPr lang="el-GR" dirty="0"/>
              <a:t>Ω).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78361"/>
            <a:ext cx="1447800" cy="85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Resistor Metal Fil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24" y="4114800"/>
            <a:ext cx="1524000" cy="152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Tombol</a:t>
            </a:r>
            <a:r>
              <a:rPr lang="id-ID" dirty="0" smtClean="0"/>
              <a:t> &amp; </a:t>
            </a:r>
            <a:r>
              <a:rPr lang="id-ID" dirty="0"/>
              <a:t>Komponen lain 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4876800"/>
          </a:xfrm>
        </p:spPr>
        <p:txBody>
          <a:bodyPr/>
          <a:lstStyle/>
          <a:p>
            <a:r>
              <a:rPr lang="en-US" dirty="0"/>
              <a:t>Push button switch (</a:t>
            </a:r>
            <a:r>
              <a:rPr lang="en-US" dirty="0" err="1"/>
              <a:t>saklar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/ </a:t>
            </a:r>
            <a:r>
              <a:rPr lang="en-US" dirty="0" err="1"/>
              <a:t>saklar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unlock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mengunci</a:t>
            </a:r>
            <a:r>
              <a:rPr lang="en-US" dirty="0" smtClean="0"/>
              <a:t>).</a:t>
            </a:r>
            <a:endParaRPr lang="id-ID" dirty="0" smtClean="0"/>
          </a:p>
          <a:p>
            <a:r>
              <a:rPr lang="en-US" dirty="0"/>
              <a:t> 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52600"/>
            <a:ext cx="13184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7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Rangkianan setelah di susun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600200"/>
            <a:ext cx="89344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8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Code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564925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2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189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Rangkaian Counter Up Counter Down </vt:lpstr>
      <vt:lpstr>pengertian</vt:lpstr>
      <vt:lpstr>komponen yang di perlukan antara lain : </vt:lpstr>
      <vt:lpstr>ATmega8 Microcontroller</vt:lpstr>
      <vt:lpstr>7-Segment Displays</vt:lpstr>
      <vt:lpstr>Resistor 10k</vt:lpstr>
      <vt:lpstr>Tombol &amp; Komponen lain nya</vt:lpstr>
      <vt:lpstr>Rangkianan setelah di susun</vt:lpstr>
      <vt:lpstr>Code :</vt:lpstr>
      <vt:lpstr>PowerPoint Presentation</vt:lpstr>
      <vt:lpstr>TERIMA KASIH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Irfan_NA</dc:creator>
  <cp:lastModifiedBy>Irfan_NA</cp:lastModifiedBy>
  <cp:revision>15</cp:revision>
  <dcterms:created xsi:type="dcterms:W3CDTF">2019-06-19T09:28:58Z</dcterms:created>
  <dcterms:modified xsi:type="dcterms:W3CDTF">2019-07-03T10:36:13Z</dcterms:modified>
</cp:coreProperties>
</file>