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56" r:id="rId3"/>
    <p:sldId id="273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0A55-DCE3-4EED-B70C-EAF3ED7B4287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5823-E9A8-4668-85C8-25125D2A6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021B-3D76-40E6-B6A6-AAA981DBE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Kelompok</a:t>
            </a:r>
            <a:r>
              <a:rPr lang="en-US" sz="3600" dirty="0"/>
              <a:t> 11 :</a:t>
            </a:r>
            <a:br>
              <a:rPr lang="en-US" sz="3600" dirty="0"/>
            </a:br>
            <a:r>
              <a:rPr lang="en-US" sz="3600" dirty="0"/>
              <a:t>Luky Rafi </a:t>
            </a:r>
            <a:r>
              <a:rPr lang="en-US" sz="3600" dirty="0" err="1"/>
              <a:t>Anuggilarso</a:t>
            </a:r>
            <a:r>
              <a:rPr lang="en-US" sz="3600" dirty="0"/>
              <a:t>	18.11.0072</a:t>
            </a:r>
            <a:br>
              <a:rPr lang="en-US" sz="3600" dirty="0"/>
            </a:br>
            <a:r>
              <a:rPr lang="en-US" sz="3600" dirty="0" err="1"/>
              <a:t>Melinia</a:t>
            </a:r>
            <a:r>
              <a:rPr lang="en-US" sz="3600" dirty="0"/>
              <a:t> Indah </a:t>
            </a:r>
            <a:r>
              <a:rPr lang="en-US" sz="3600" dirty="0" err="1"/>
              <a:t>Wardhani</a:t>
            </a:r>
            <a:r>
              <a:rPr lang="en-US" sz="3600" dirty="0"/>
              <a:t>	18.11.0062</a:t>
            </a:r>
            <a:br>
              <a:rPr lang="en-US" sz="3600" dirty="0"/>
            </a:br>
            <a:r>
              <a:rPr lang="en-US" sz="3600" dirty="0"/>
              <a:t>Adi </a:t>
            </a:r>
            <a:r>
              <a:rPr lang="en-US" sz="3600" dirty="0" err="1"/>
              <a:t>Saputra</a:t>
            </a:r>
            <a:r>
              <a:rPr lang="en-US" sz="3600" dirty="0"/>
              <a:t>				18.11.0090</a:t>
            </a:r>
            <a:endParaRPr lang="id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2A2B-6E54-4E80-B635-AD6986B78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005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3.bp.blogspot.com/_TMNWrwe_iNg/TAEOLQDu6-I/AAAAAAAAADE/BXuz6jz037I/s1600/REGISTER+4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35" y="816449"/>
            <a:ext cx="6490777" cy="38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5385" y="4995847"/>
            <a:ext cx="999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SC=0,maka input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Keluaran</a:t>
            </a:r>
            <a:r>
              <a:rPr lang="en-US" dirty="0"/>
              <a:t> NAND </a:t>
            </a:r>
            <a:r>
              <a:rPr lang="en-US" dirty="0" err="1"/>
              <a:t>diumpamakan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input DFF1 </a:t>
            </a:r>
            <a:r>
              <a:rPr lang="en-US" dirty="0" err="1"/>
              <a:t>dansetelah</a:t>
            </a:r>
            <a:r>
              <a:rPr lang="en-US" dirty="0"/>
              <a:t> </a:t>
            </a:r>
            <a:r>
              <a:rPr lang="en-US" dirty="0" err="1"/>
              <a:t>denyut</a:t>
            </a:r>
            <a:r>
              <a:rPr lang="en-US" dirty="0"/>
              <a:t> </a:t>
            </a:r>
            <a:r>
              <a:rPr lang="en-US" dirty="0" err="1"/>
              <a:t>lonceng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(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tebing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output Q1. </a:t>
            </a:r>
            <a:r>
              <a:rPr lang="en-US" dirty="0" err="1"/>
              <a:t>Danoutput</a:t>
            </a:r>
            <a:r>
              <a:rPr lang="en-US" dirty="0"/>
              <a:t> Q1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keoutput</a:t>
            </a:r>
            <a:r>
              <a:rPr lang="en-US" dirty="0"/>
              <a:t> DFF2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 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231" y="543585"/>
            <a:ext cx="51816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615" y="2447885"/>
            <a:ext cx="10632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Informasi</a:t>
            </a:r>
            <a:r>
              <a:rPr lang="en-US" dirty="0"/>
              <a:t> digit </a:t>
            </a:r>
            <a:r>
              <a:rPr lang="en-US" dirty="0" err="1"/>
              <a:t>digeser</a:t>
            </a:r>
            <a:r>
              <a:rPr lang="en-US" dirty="0"/>
              <a:t> </a:t>
            </a:r>
            <a:r>
              <a:rPr lang="en-US" dirty="0" err="1"/>
              <a:t>kekanan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clock </a:t>
            </a:r>
            <a:r>
              <a:rPr lang="en-US" dirty="0" err="1"/>
              <a:t>tebing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 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pembagi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flip-flop. </a:t>
            </a:r>
            <a:r>
              <a:rPr lang="en-US" dirty="0" err="1"/>
              <a:t>Jika</a:t>
            </a:r>
            <a:r>
              <a:rPr lang="en-US" dirty="0"/>
              <a:t> SC = 1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input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 Output NAND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input D-FF4 </a:t>
            </a:r>
            <a:r>
              <a:rPr lang="en-US" dirty="0" err="1"/>
              <a:t>dansetelah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clock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Q4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Q4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inputD-FF3, </a:t>
            </a:r>
            <a:r>
              <a:rPr lang="en-US" dirty="0" err="1"/>
              <a:t>keluaran</a:t>
            </a:r>
            <a:r>
              <a:rPr lang="en-US" dirty="0"/>
              <a:t> D-FF3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D-FF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 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70" y="4145761"/>
            <a:ext cx="5143500" cy="1885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0918" y="6031711"/>
            <a:ext cx="986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Register geser kiri berfungsi sebagai operasi aritmatika yaitu sebagai pengali dua untuk tiap-tiapflip-flop.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0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74" y="395781"/>
            <a:ext cx="6349633" cy="44828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SERIAL IN PARALEL OUT (SIPO)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http://2.bp.blogspot.com/_TMNWrwe_iNg/TAEP5xgDQrI/AAAAAAAAADM/W57yz7RuSmU/s1600/REGISTER+5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23" y="1690688"/>
            <a:ext cx="4495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4572" y="3756027"/>
            <a:ext cx="9350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: </a:t>
            </a:r>
            <a:r>
              <a:rPr lang="en-US" dirty="0" err="1"/>
              <a:t>Masukan-masukan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D-FF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denyutlonceng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ke</a:t>
            </a:r>
            <a:r>
              <a:rPr lang="en-US" dirty="0"/>
              <a:t> 1. </a:t>
            </a:r>
            <a:r>
              <a:rPr lang="en-US" dirty="0" err="1"/>
              <a:t>Keluaran</a:t>
            </a:r>
            <a:r>
              <a:rPr lang="en-US" dirty="0"/>
              <a:t> data/</a:t>
            </a:r>
            <a:r>
              <a:rPr lang="en-US" dirty="0" err="1"/>
              <a:t>informasi</a:t>
            </a:r>
            <a:r>
              <a:rPr lang="en-US" dirty="0"/>
              <a:t> serial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setelahdiberikan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komando</a:t>
            </a:r>
            <a:r>
              <a:rPr lang="en-US" i="1" dirty="0"/>
              <a:t>(Read Out).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Read Out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semuakeluaran</a:t>
            </a:r>
            <a:r>
              <a:rPr lang="en-US" dirty="0"/>
              <a:t> AND </a:t>
            </a:r>
            <a:r>
              <a:rPr lang="en-US" dirty="0" err="1"/>
              <a:t>adalah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Read Out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pintu-pintu</a:t>
            </a:r>
            <a:r>
              <a:rPr lang="en-US" dirty="0"/>
              <a:t> AND </a:t>
            </a:r>
            <a:r>
              <a:rPr lang="en-US" dirty="0" err="1"/>
              <a:t>menghubunglangsungkan</a:t>
            </a:r>
            <a:r>
              <a:rPr lang="en-US" dirty="0"/>
              <a:t> </a:t>
            </a:r>
            <a:r>
              <a:rPr lang="en-US" dirty="0" err="1"/>
              <a:t>sinyal-sinyal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Q </a:t>
            </a:r>
            <a:r>
              <a:rPr lang="en-US" dirty="0" err="1"/>
              <a:t>masing-masing</a:t>
            </a:r>
            <a:r>
              <a:rPr lang="en-US" dirty="0"/>
              <a:t> flip-flop.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0215" y="844061"/>
            <a:ext cx="97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Adalah</a:t>
            </a:r>
            <a:r>
              <a:rPr lang="en-US" dirty="0"/>
              <a:t> register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serial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parelel</a:t>
            </a:r>
            <a:r>
              <a:rPr lang="en-US" dirty="0"/>
              <a:t>. 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rangkaiannya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(SIPO </a:t>
            </a:r>
            <a:r>
              <a:rPr lang="en-US" dirty="0" err="1"/>
              <a:t>menggunakan</a:t>
            </a:r>
            <a:r>
              <a:rPr lang="en-US" dirty="0"/>
              <a:t> D-FF)</a:t>
            </a:r>
          </a:p>
        </p:txBody>
      </p:sp>
    </p:spTree>
    <p:extLst>
      <p:ext uri="{BB962C8B-B14F-4D97-AF65-F5344CB8AC3E}">
        <p14:creationId xmlns:p14="http://schemas.microsoft.com/office/powerpoint/2010/main" val="320328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649" y="1402991"/>
            <a:ext cx="8643199" cy="32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076464" cy="882036"/>
          </a:xfrm>
        </p:spPr>
        <p:txBody>
          <a:bodyPr>
            <a:normAutofit/>
          </a:bodyPr>
          <a:lstStyle/>
          <a:p>
            <a:r>
              <a:rPr lang="en-US" sz="2000" dirty="0"/>
              <a:t>3. PARALEL IN PARALEL OUT (PIPO)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643" y="1499210"/>
            <a:ext cx="9585203" cy="9743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jajar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jajar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Gambara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rangkaiannya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:  (PIPO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D-FF)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 descr="http://1.bp.blogspot.com/_TMNWrwe_iNg/TAEQO-kyJNI/AAAAAAAAADU/iRpQLIDnXts/s1600/REGISTER+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05" y="2221134"/>
            <a:ext cx="6670291" cy="250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5064" y="5146098"/>
            <a:ext cx="1019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: 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dimasuki</a:t>
            </a:r>
            <a:r>
              <a:rPr lang="en-US" dirty="0"/>
              <a:t> data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direset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agar </a:t>
            </a:r>
            <a:r>
              <a:rPr lang="en-US" dirty="0" err="1"/>
              <a:t>keluaran</a:t>
            </a:r>
            <a:r>
              <a:rPr lang="en-US" dirty="0"/>
              <a:t> Q </a:t>
            </a:r>
            <a:r>
              <a:rPr lang="en-US" dirty="0" err="1"/>
              <a:t>semuanya</a:t>
            </a:r>
            <a:r>
              <a:rPr lang="en-US" dirty="0"/>
              <a:t> 0.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input D-FF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diloloskan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flip-flop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clock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ke</a:t>
            </a:r>
            <a:r>
              <a:rPr lang="en-US" dirty="0"/>
              <a:t> 1. </a:t>
            </a:r>
          </a:p>
        </p:txBody>
      </p:sp>
    </p:spTree>
    <p:extLst>
      <p:ext uri="{BB962C8B-B14F-4D97-AF65-F5344CB8AC3E}">
        <p14:creationId xmlns:p14="http://schemas.microsoft.com/office/powerpoint/2010/main" val="57366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4696679" cy="49517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PARALEL IN SERIAL OUT (PISO)</a:t>
            </a:r>
            <a:br>
              <a:rPr lang="en-US" sz="1200" dirty="0"/>
            </a:br>
            <a:r>
              <a:rPr lang="en-US" sz="1200" dirty="0"/>
              <a:t> 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10242" name="Picture 2" descr="http://2.bp.blogspot.com/_TMNWrwe_iNg/TAETLkGUE_I/AAAAAAAAADc/2Mc65STjvtQ/s1600/REGISTER+7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30" y="2207825"/>
            <a:ext cx="6640499" cy="39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1938" y="1031631"/>
            <a:ext cx="754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Adalah</a:t>
            </a:r>
            <a:r>
              <a:rPr lang="en-US" dirty="0"/>
              <a:t> register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secaraderet</a:t>
            </a:r>
            <a:r>
              <a:rPr lang="en-US" dirty="0"/>
              <a:t>/serial. 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register PISO </a:t>
            </a:r>
            <a:r>
              <a:rPr lang="en-US" dirty="0" err="1"/>
              <a:t>menggunakan</a:t>
            </a:r>
            <a:r>
              <a:rPr lang="en-US" dirty="0"/>
              <a:t> D-FF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383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611118" cy="5842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register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kata 4 bit.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clockdihubungkan</a:t>
            </a:r>
            <a:r>
              <a:rPr lang="en-US" dirty="0"/>
              <a:t> </a:t>
            </a:r>
            <a:r>
              <a:rPr lang="en-US" dirty="0" err="1"/>
              <a:t>jajar</a:t>
            </a:r>
            <a:r>
              <a:rPr lang="en-US" dirty="0"/>
              <a:t>. Data-data yang </a:t>
            </a:r>
            <a:r>
              <a:rPr lang="en-US" dirty="0" err="1"/>
              <a:t>ada</a:t>
            </a:r>
            <a:r>
              <a:rPr lang="en-US" dirty="0"/>
              <a:t> di A, B, C, D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flip-flop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serempak,apabila</a:t>
            </a:r>
            <a:r>
              <a:rPr lang="en-US" dirty="0"/>
              <a:t> </a:t>
            </a:r>
            <a:r>
              <a:rPr lang="en-US" dirty="0" err="1"/>
              <a:t>dijalan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Data Load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1. </a:t>
            </a:r>
          </a:p>
          <a:p>
            <a:pPr>
              <a:buNone/>
            </a:pPr>
            <a:r>
              <a:rPr lang="en-US" dirty="0"/>
              <a:t>   Cara </a:t>
            </a:r>
            <a:r>
              <a:rPr lang="en-US" dirty="0" err="1"/>
              <a:t>Kerja</a:t>
            </a:r>
            <a:r>
              <a:rPr lang="en-US" dirty="0"/>
              <a:t>: 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Mula-mula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Data Load =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NAND </a:t>
            </a:r>
            <a:r>
              <a:rPr lang="en-US" dirty="0" err="1"/>
              <a:t>mengeluarkan</a:t>
            </a:r>
            <a:r>
              <a:rPr lang="en-US" dirty="0"/>
              <a:t> 1,sehingga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rerset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1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resettidak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. 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Jika</a:t>
            </a:r>
            <a:r>
              <a:rPr lang="en-US" dirty="0"/>
              <a:t> Data Load =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input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dilewatkan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NAND.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jalanmasuk</a:t>
            </a:r>
            <a:r>
              <a:rPr lang="en-US" dirty="0"/>
              <a:t> A=1,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NAND 1 </a:t>
            </a:r>
            <a:r>
              <a:rPr lang="en-US" dirty="0" err="1"/>
              <a:t>mengeluarkan</a:t>
            </a:r>
            <a:r>
              <a:rPr lang="en-US" dirty="0"/>
              <a:t> 0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NAND 2 mengeluarkan1.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flip-flop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Q=1. </a:t>
            </a:r>
            <a:r>
              <a:rPr lang="en-US" dirty="0" err="1"/>
              <a:t>Karena</a:t>
            </a:r>
            <a:r>
              <a:rPr lang="en-US" dirty="0"/>
              <a:t> flip-flop yang </a:t>
            </a:r>
            <a:r>
              <a:rPr lang="en-US" dirty="0" err="1"/>
              <a:t>lainpundihubungkan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mengoper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saatData</a:t>
            </a:r>
            <a:r>
              <a:rPr lang="en-US" dirty="0"/>
              <a:t> Load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1.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register, Data Load </a:t>
            </a:r>
            <a:r>
              <a:rPr lang="en-US" dirty="0" err="1"/>
              <a:t>diberi</a:t>
            </a:r>
            <a:r>
              <a:rPr lang="en-US" dirty="0"/>
              <a:t> logik0.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register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 </a:t>
            </a:r>
            <a:r>
              <a:rPr lang="en-US" dirty="0" err="1"/>
              <a:t>denyutlonceng</a:t>
            </a:r>
            <a:r>
              <a:rPr lang="en-US" dirty="0"/>
              <a:t>, </a:t>
            </a:r>
            <a:r>
              <a:rPr lang="en-US" dirty="0" err="1"/>
              <a:t>denyut</a:t>
            </a:r>
            <a:r>
              <a:rPr lang="en-US" dirty="0"/>
              <a:t>-demi </a:t>
            </a:r>
            <a:r>
              <a:rPr lang="en-US" dirty="0" err="1"/>
              <a:t>denyut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/</a:t>
            </a:r>
            <a:r>
              <a:rPr lang="en-US" dirty="0" err="1"/>
              <a:t>seri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Ddihubungkan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Q.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30"/>
            <a:ext cx="10868696" cy="5829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juga</a:t>
            </a:r>
            <a:r>
              <a:rPr lang="en-US" dirty="0"/>
              <a:t> register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Shift register SISO </a:t>
            </a:r>
            <a:r>
              <a:rPr lang="en-US" dirty="0" err="1"/>
              <a:t>maupun</a:t>
            </a:r>
            <a:r>
              <a:rPr lang="en-US" dirty="0"/>
              <a:t> PIPO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control </a:t>
            </a:r>
            <a:r>
              <a:rPr lang="en-US" dirty="0" err="1"/>
              <a:t>sbb</a:t>
            </a:r>
            <a:r>
              <a:rPr lang="en-US" dirty="0"/>
              <a:t>: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82" y="1406185"/>
            <a:ext cx="6600825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65" y="4377104"/>
            <a:ext cx="5915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322" y="696051"/>
            <a:ext cx="5591175" cy="268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465" y="4031087"/>
            <a:ext cx="9942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IC=0,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dimasukan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D0, D1, D2, D3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outputQA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QB, QC, QD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mempengaruhinya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dimasukkan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FFsecara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serial,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rangkaian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SISO.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IC=1,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dimasukkan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gate 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output,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tetapioutput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dipengaruhi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(D0, D1, D2, D3). Input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dimasukkan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serempak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dankeluaran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ditunjukkan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serempak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pulsa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clock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berguling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0,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rangkaian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registeer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PIPO.</a:t>
            </a:r>
          </a:p>
        </p:txBody>
      </p:sp>
    </p:spTree>
    <p:extLst>
      <p:ext uri="{BB962C8B-B14F-4D97-AF65-F5344CB8AC3E}">
        <p14:creationId xmlns:p14="http://schemas.microsoft.com/office/powerpoint/2010/main" val="333752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CE13-BFCD-4359-865E-A990ACD6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67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TERIMAKASIH</a:t>
            </a:r>
            <a:endParaRPr lang="id-ID" sz="8800" dirty="0"/>
          </a:p>
        </p:txBody>
      </p:sp>
    </p:spTree>
    <p:extLst>
      <p:ext uri="{BB962C8B-B14F-4D97-AF65-F5344CB8AC3E}">
        <p14:creationId xmlns:p14="http://schemas.microsoft.com/office/powerpoint/2010/main" val="4878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3446" y="293077"/>
            <a:ext cx="5650523" cy="87923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Narrow" pitchFamily="34" charset="0"/>
              </a:rPr>
              <a:t>DEFINISI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39" y="1792145"/>
            <a:ext cx="9589476" cy="4761055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Flip Flop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bersama-sama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Sekumpulan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disajikan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penyetelan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flip-flop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serentak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kesatuan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Flip flop = 1 bit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8 bit = data 0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255 decimal</a:t>
            </a:r>
          </a:p>
          <a:p>
            <a:pPr algn="l"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F80C-FE37-4488-8398-45C968C9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Macam-macam</a:t>
            </a:r>
            <a:r>
              <a:rPr lang="en-US" b="1" dirty="0"/>
              <a:t> register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fungsinya</a:t>
            </a:r>
            <a:r>
              <a:rPr lang="en-US" b="1" dirty="0"/>
              <a:t> </a:t>
            </a:r>
            <a:r>
              <a:rPr lang="en-US" b="1" dirty="0" err="1"/>
              <a:t>yaitu</a:t>
            </a:r>
            <a:r>
              <a:rPr lang="en-US" b="1" dirty="0"/>
              <a:t> 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95FA-11CE-4207-9197-277DC408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349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Buffer</a:t>
            </a:r>
          </a:p>
          <a:p>
            <a:pPr marL="0" indent="0" algn="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Gambar 1 </a:t>
            </a:r>
            <a:r>
              <a:rPr lang="en-US" sz="1600" dirty="0" err="1">
                <a:latin typeface="Times New Roman" panose="02020603050405020304" pitchFamily="18" charset="0"/>
                <a:cs typeface="Times New Roman" pitchFamily="18" charset="0"/>
              </a:rPr>
              <a:t>Rangkaian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 buffer 4 D - FF yang </a:t>
            </a:r>
            <a:r>
              <a:rPr lang="en-US" sz="1600" dirty="0" err="1">
                <a:latin typeface="Times New Roman" panose="02020603050405020304" pitchFamily="18" charset="0"/>
                <a:cs typeface="Times New Roman" pitchFamily="18" charset="0"/>
              </a:rPr>
              <a:t>tersambung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itchFamily="18" charset="0"/>
              </a:rPr>
              <a:t>dalam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itchFamily="18" charset="0"/>
              </a:rPr>
              <a:t>rangkaian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 serial in, serial out shift register.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Register buffer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berfungsi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untuk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menyimpan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kata digital.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Setiap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datang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pulsa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clock, data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input D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masing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-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masing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FF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akan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di transfer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kepada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Q output. Pada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awalnya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isi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register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diset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0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dengan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mengirimkan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clock pada clear.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Jika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1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merupakan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input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FF yang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pertama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maka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pada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pulsa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berikutnya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1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akan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di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trasnfer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ke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output FF1 dan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sekaligus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itchFamily="18" charset="0"/>
              </a:rPr>
              <a:t>menjadi</a:t>
            </a: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 input FF2.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html1-f.scribdassets.com/ffql58j9c63u8am/images/6-7598588b0f.jpg">
            <a:extLst>
              <a:ext uri="{FF2B5EF4-FFF2-40B4-BE49-F238E27FC236}">
                <a16:creationId xmlns:a16="http://schemas.microsoft.com/office/drawing/2014/main" id="{919E3398-9225-4653-9B83-E195AF5666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43431" r="41703" b="26941"/>
          <a:stretch/>
        </p:blipFill>
        <p:spPr bwMode="auto">
          <a:xfrm>
            <a:off x="1606378" y="2347784"/>
            <a:ext cx="4003590" cy="1629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1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3BF9-1C50-4D49-86EC-4D1231FE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Macam-macam</a:t>
            </a:r>
            <a:r>
              <a:rPr lang="en-US" b="1" dirty="0"/>
              <a:t> register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fungsinya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96F7-3AF5-4017-9AA7-8CF77EEB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1141"/>
            <a:ext cx="9905999" cy="386710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Buffer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terkendali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2" descr="https://html1-f.scribdassets.com/ffql58j9c63u8am/images/7-d588dbaf98.jpg">
            <a:extLst>
              <a:ext uri="{FF2B5EF4-FFF2-40B4-BE49-F238E27FC236}">
                <a16:creationId xmlns:a16="http://schemas.microsoft.com/office/drawing/2014/main" id="{548D1B90-EB33-4D10-8DA2-BE31BB45E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5" b="31494"/>
          <a:stretch/>
        </p:blipFill>
        <p:spPr bwMode="auto">
          <a:xfrm>
            <a:off x="2970214" y="2451321"/>
            <a:ext cx="5877224" cy="30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8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FFA8-4157-476B-A1A8-496E8F8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8CA8-1858-4352-80A6-6EE49EC1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Buffer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Terkendali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register buffer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ditambah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AND, OR, dan NOT. Gambar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rangkaian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bufferterkendali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aktif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CLR = 1,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reset pada flip-flop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tersimpan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(Q)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0000. dan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CLR = 0,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kembali.Sinyal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kendali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kendali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rangkaian.Ketika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LOAD =0,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diizinkan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flip-flop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mengisolasi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menahansemua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kata lain,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berubah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LOAD = 0.Ketika LOAD = 1,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oleh register.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tersimpan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gangguan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perubahaninput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44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46" y="4533362"/>
            <a:ext cx="9448800" cy="180882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digeserkan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flip-flop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dikoneksi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isinya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digeserkan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flip-flop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flip-flop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lain,kekiri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kekanan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denyut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lonceng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(Clock). 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disusun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langsungdengan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flip-flop.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flip-flop (FF)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(store)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mengingat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(memory)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ataumencatat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(register) data 1 bit.</a:t>
            </a:r>
          </a:p>
        </p:txBody>
      </p:sp>
      <p:pic>
        <p:nvPicPr>
          <p:cNvPr id="3074" name="Picture 2" descr="https://html1-f.scribdassets.com/ffql58j9c63u8am/images/7-d588dbaf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7"/>
          <a:stretch/>
        </p:blipFill>
        <p:spPr bwMode="auto">
          <a:xfrm>
            <a:off x="4077421" y="1144543"/>
            <a:ext cx="4037158" cy="3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5753" y="621323"/>
            <a:ext cx="34348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Register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Geser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7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register BERDASARKAN CARA DATA MASUK KEDALAM REGISTER TERSEBUT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Serial Input Serial Output (SISO)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Serial Input </a:t>
            </a:r>
            <a:r>
              <a:rPr lang="en-US" dirty="0" err="1"/>
              <a:t>Paralel</a:t>
            </a:r>
            <a:r>
              <a:rPr lang="en-US" dirty="0"/>
              <a:t> Output (SIPO)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Paralel</a:t>
            </a:r>
            <a:r>
              <a:rPr lang="en-US" dirty="0"/>
              <a:t> In Serial Output (PISO)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Paralel</a:t>
            </a:r>
            <a:r>
              <a:rPr lang="en-US" dirty="0"/>
              <a:t> Input </a:t>
            </a:r>
            <a:r>
              <a:rPr lang="en-US" dirty="0" err="1"/>
              <a:t>Paralel</a:t>
            </a:r>
            <a:r>
              <a:rPr lang="en-US" dirty="0"/>
              <a:t> Output (PIPO)</a:t>
            </a:r>
          </a:p>
        </p:txBody>
      </p:sp>
    </p:spTree>
    <p:extLst>
      <p:ext uri="{BB962C8B-B14F-4D97-AF65-F5344CB8AC3E}">
        <p14:creationId xmlns:p14="http://schemas.microsoft.com/office/powerpoint/2010/main" val="238954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474" y="686292"/>
            <a:ext cx="10659479" cy="55213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 SERIAL IN SERIAL OUT (SISO)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Gambar</a:t>
            </a:r>
            <a:r>
              <a:rPr lang="en-US" dirty="0"/>
              <a:t> Register SISO yang </a:t>
            </a:r>
            <a:r>
              <a:rPr lang="en-US" dirty="0" err="1"/>
              <a:t>menggunakan</a:t>
            </a:r>
            <a:r>
              <a:rPr lang="en-US" dirty="0"/>
              <a:t> JK FF </a:t>
            </a:r>
          </a:p>
          <a:p>
            <a:pPr algn="just"/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 </a:t>
            </a:r>
            <a:r>
              <a:rPr lang="en-US" dirty="0" err="1"/>
              <a:t>Informasi</a:t>
            </a:r>
            <a:r>
              <a:rPr lang="en-US" dirty="0"/>
              <a:t>/data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word 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denyut</a:t>
            </a:r>
            <a:r>
              <a:rPr lang="en-US" dirty="0"/>
              <a:t> </a:t>
            </a:r>
            <a:r>
              <a:rPr lang="en-US" dirty="0" err="1"/>
              <a:t>lonceng</a:t>
            </a:r>
            <a:r>
              <a:rPr lang="en-US" dirty="0"/>
              <a:t> </a:t>
            </a:r>
            <a:r>
              <a:rPr lang="en-US" dirty="0" err="1"/>
              <a:t>berlalu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1 </a:t>
            </a:r>
            <a:r>
              <a:rPr lang="en-US" dirty="0" err="1"/>
              <a:t>ke</a:t>
            </a:r>
            <a:r>
              <a:rPr lang="en-US" dirty="0"/>
              <a:t> 0. </a:t>
            </a:r>
            <a:r>
              <a:rPr lang="en-US" dirty="0" err="1"/>
              <a:t>Karena</a:t>
            </a:r>
            <a:r>
              <a:rPr lang="en-US" dirty="0"/>
              <a:t> </a:t>
            </a:r>
            <a:r>
              <a:rPr lang="en-US" dirty="0" err="1"/>
              <a:t>jalan</a:t>
            </a:r>
            <a:r>
              <a:rPr lang="en-US" dirty="0"/>
              <a:t> </a:t>
            </a:r>
            <a:r>
              <a:rPr lang="en-US" dirty="0" err="1"/>
              <a:t>keluarnya</a:t>
            </a:r>
            <a:r>
              <a:rPr lang="en-US" dirty="0"/>
              <a:t> flip-flop 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 </a:t>
            </a:r>
            <a:r>
              <a:rPr lang="en-US" dirty="0" err="1"/>
              <a:t>kepada</a:t>
            </a:r>
            <a:r>
              <a:rPr lang="en-US" dirty="0"/>
              <a:t> 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flip-flop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register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digrser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 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tebing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denyutlonceng</a:t>
            </a:r>
            <a:r>
              <a:rPr lang="en-US" dirty="0"/>
              <a:t> (Clock).</a:t>
            </a:r>
          </a:p>
        </p:txBody>
      </p:sp>
      <p:pic>
        <p:nvPicPr>
          <p:cNvPr id="5122" name="Picture 2" descr="http://3.bp.blogspot.com/_TMNWrwe_iNg/TAENNkzVT2I/AAAAAAAAAC0/frn7EIAFW0o/s1600/REGISTER+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0" y="1353690"/>
            <a:ext cx="46958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07628" y="759854"/>
            <a:ext cx="3554569" cy="544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40" y="1321084"/>
            <a:ext cx="58578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78" y="341737"/>
            <a:ext cx="10766693" cy="6020426"/>
          </a:xfrm>
        </p:spPr>
        <p:txBody>
          <a:bodyPr>
            <a:normAutofit/>
          </a:bodyPr>
          <a:lstStyle/>
          <a:p>
            <a:r>
              <a:rPr lang="en-US" dirty="0"/>
              <a:t>Register </a:t>
            </a:r>
            <a:r>
              <a:rPr lang="en-US" dirty="0" err="1"/>
              <a:t>geser</a:t>
            </a:r>
            <a:r>
              <a:rPr lang="en-US" dirty="0"/>
              <a:t> SISO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 </a:t>
            </a:r>
            <a:r>
              <a:rPr lang="en-US" dirty="0" err="1"/>
              <a:t>yaitu</a:t>
            </a:r>
            <a:r>
              <a:rPr lang="en-US" dirty="0"/>
              <a:t>: 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i="1" dirty="0"/>
              <a:t>Shift Right Register (SRR)/Register 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  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i="1" dirty="0"/>
              <a:t>Shift Left Register (SLR)/Register 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 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i="1" dirty="0"/>
              <a:t>Shift Control Register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SSR </a:t>
            </a:r>
            <a:r>
              <a:rPr lang="en-US" dirty="0" err="1"/>
              <a:t>maupun</a:t>
            </a:r>
            <a:r>
              <a:rPr lang="en-US" dirty="0"/>
              <a:t> SLR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Rangkaian</a:t>
            </a:r>
            <a:r>
              <a:rPr lang="en-US" dirty="0"/>
              <a:t> Shift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  <a:p>
            <a:pPr algn="just">
              <a:buNone/>
            </a:pPr>
            <a:r>
              <a:rPr lang="en-US" dirty="0"/>
              <a:t>  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/</a:t>
            </a:r>
            <a:r>
              <a:rPr lang="en-US" dirty="0" err="1"/>
              <a:t>kiri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SC. </a:t>
            </a:r>
            <a:r>
              <a:rPr lang="en-US" dirty="0" err="1"/>
              <a:t>Jika</a:t>
            </a:r>
            <a:r>
              <a:rPr lang="en-US" dirty="0"/>
              <a:t>  SC=1,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SLR. </a:t>
            </a:r>
            <a:r>
              <a:rPr lang="en-US" dirty="0" err="1"/>
              <a:t>Jika</a:t>
            </a:r>
            <a:r>
              <a:rPr lang="en-US" dirty="0"/>
              <a:t> SC=0,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SRR.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rangkaianselengkapnya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148" name="Picture 4" descr="http://2.bp.blogspot.com/_TMNWrwe_iNg/TAENsyCrn0I/AAAAAAAAAC8/Y11ysKkw-2Y/s1600/REGISTER+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52" y="3513297"/>
            <a:ext cx="32861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58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98775_Modern Circuit design_SL_V1.potx" id="{D7AD0F58-4DF1-4655-B454-893348AD7998}" vid="{1E267F19-E5ED-48D3-B7A8-11832F35D4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TF22898775</Template>
  <TotalTime>116</TotalTime>
  <Words>555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Times New Roman</vt:lpstr>
      <vt:lpstr>Tw Cen MT</vt:lpstr>
      <vt:lpstr>Wingdings</vt:lpstr>
      <vt:lpstr>Circuit</vt:lpstr>
      <vt:lpstr>Tugas Kelompok 11 : Luky Rafi Anuggilarso 18.11.0072 Melinia Indah Wardhani 18.11.0062 Adi Saputra    18.11.0090</vt:lpstr>
      <vt:lpstr>DEFINISI REGISTER</vt:lpstr>
      <vt:lpstr>Macam-macam register berdasarkan fungsinya yaitu : </vt:lpstr>
      <vt:lpstr>Macam-macam register berdasarkan fungsinya</vt:lpstr>
      <vt:lpstr>PowerPoint Presentation</vt:lpstr>
      <vt:lpstr>PowerPoint Presentation</vt:lpstr>
      <vt:lpstr>Jenis-jenis register BERDASARKAN CARA DATA MASUK KEDALAM REGISTER TERSEBUT</vt:lpstr>
      <vt:lpstr>PowerPoint Presentation</vt:lpstr>
      <vt:lpstr>PowerPoint Presentation</vt:lpstr>
      <vt:lpstr>PowerPoint Presentation</vt:lpstr>
      <vt:lpstr>PowerPoint Presentation</vt:lpstr>
      <vt:lpstr>2. SERIAL IN PARALEL OUT (SIPO)  </vt:lpstr>
      <vt:lpstr>PowerPoint Presentation</vt:lpstr>
      <vt:lpstr>3. PARALEL IN PARALEL OUT (PIPO)</vt:lpstr>
      <vt:lpstr>4. PARALEL IN SERIAL OUT (PISO)   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DEFINISI REGISTER</dc:title>
  <dc:creator>Widhi</dc:creator>
  <cp:lastModifiedBy>Luky Rafi</cp:lastModifiedBy>
  <cp:revision>16</cp:revision>
  <dcterms:created xsi:type="dcterms:W3CDTF">2019-05-28T05:41:01Z</dcterms:created>
  <dcterms:modified xsi:type="dcterms:W3CDTF">2019-07-03T15:16:20Z</dcterms:modified>
</cp:coreProperties>
</file>