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182" y="1353312"/>
            <a:ext cx="9966960" cy="3035808"/>
          </a:xfrm>
        </p:spPr>
        <p:txBody>
          <a:bodyPr/>
          <a:lstStyle/>
          <a:p>
            <a:r>
              <a:rPr lang="en-US" dirty="0" smtClean="0"/>
              <a:t>PENYEDERHANAAN </a:t>
            </a:r>
            <a:br>
              <a:rPr lang="en-US" dirty="0" smtClean="0"/>
            </a:br>
            <a:r>
              <a:rPr lang="en-US" dirty="0" smtClean="0"/>
              <a:t>RANGKAIAN LOGIKA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04267"/>
            <a:ext cx="7891272" cy="21110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KELOMPOK 6 :</a:t>
            </a:r>
          </a:p>
          <a:p>
            <a:r>
              <a:rPr lang="en-US" dirty="0" smtClean="0"/>
              <a:t>-    AGUNG TW    (18.11.0208)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DEAN MP	     (18.1.10096)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FARKHAN K.H (18.11.0077)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SENDY </a:t>
            </a:r>
            <a:r>
              <a:rPr lang="en-US" smtClean="0"/>
              <a:t>S   	      (18.11.0055)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391" y="6121400"/>
            <a:ext cx="5941827" cy="987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STMIK AMIKOM PURWOKERTO</a:t>
            </a:r>
          </a:p>
        </p:txBody>
      </p:sp>
    </p:spTree>
    <p:extLst>
      <p:ext uri="{BB962C8B-B14F-4D97-AF65-F5344CB8AC3E}">
        <p14:creationId xmlns:p14="http://schemas.microsoft.com/office/powerpoint/2010/main" val="26273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21" y="3262489"/>
            <a:ext cx="9621054" cy="19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111" y="1353312"/>
            <a:ext cx="10804031" cy="3035808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20139" y="6087292"/>
            <a:ext cx="5941827" cy="987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STMIK AMIKOM PURWOKERTO</a:t>
            </a:r>
          </a:p>
        </p:txBody>
      </p:sp>
    </p:spTree>
    <p:extLst>
      <p:ext uri="{BB962C8B-B14F-4D97-AF65-F5344CB8AC3E}">
        <p14:creationId xmlns:p14="http://schemas.microsoft.com/office/powerpoint/2010/main" val="143791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484632"/>
            <a:ext cx="11629293" cy="1609344"/>
          </a:xfrm>
        </p:spPr>
        <p:txBody>
          <a:bodyPr/>
          <a:lstStyle/>
          <a:p>
            <a:r>
              <a:rPr lang="en-US" dirty="0"/>
              <a:t>METODE PENYEDERHANAAN RANGKAIAN LOGIKA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5" y="2614246"/>
            <a:ext cx="11265877" cy="3557954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Penyederhanaan</a:t>
            </a:r>
            <a:r>
              <a:rPr lang="en-US" sz="5400" dirty="0" smtClean="0"/>
              <a:t> </a:t>
            </a:r>
            <a:r>
              <a:rPr lang="en-US" sz="5400" dirty="0" err="1"/>
              <a:t>Secara</a:t>
            </a:r>
            <a:r>
              <a:rPr lang="en-US" sz="5400" dirty="0"/>
              <a:t> </a:t>
            </a:r>
            <a:r>
              <a:rPr lang="en-US" sz="5400" dirty="0" err="1"/>
              <a:t>Aljabar</a:t>
            </a:r>
            <a:r>
              <a:rPr lang="en-US" sz="5400" dirty="0"/>
              <a:t> </a:t>
            </a:r>
            <a:r>
              <a:rPr lang="en-US" sz="5400" dirty="0" smtClean="0"/>
              <a:t>Boolean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6015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/>
              <a:t>Aljabar</a:t>
            </a:r>
            <a:r>
              <a:rPr lang="en-US" sz="7200" dirty="0"/>
              <a:t>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Aljabar</a:t>
            </a:r>
            <a:r>
              <a:rPr lang="en-US" sz="2400" dirty="0" smtClean="0"/>
              <a:t> </a:t>
            </a:r>
            <a:r>
              <a:rPr lang="en-US" sz="2400" dirty="0"/>
              <a:t>Boolean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 yang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persoalanpersoalan</a:t>
            </a:r>
            <a:r>
              <a:rPr lang="en-US" sz="2400" dirty="0"/>
              <a:t> </a:t>
            </a:r>
            <a:r>
              <a:rPr lang="en-US" sz="2400" dirty="0" err="1" smtClean="0"/>
              <a:t>logika</a:t>
            </a:r>
            <a:endParaRPr lang="en-US" sz="2400" dirty="0" smtClean="0"/>
          </a:p>
          <a:p>
            <a:r>
              <a:rPr lang="en-US" sz="2400" dirty="0" err="1" smtClean="0"/>
              <a:t>Aljabar</a:t>
            </a:r>
            <a:r>
              <a:rPr lang="en-US" sz="2400" dirty="0" smtClean="0"/>
              <a:t> </a:t>
            </a:r>
            <a:r>
              <a:rPr lang="en-US" sz="2400" dirty="0"/>
              <a:t>Boolean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OR (Y = A+B) </a:t>
            </a:r>
            <a:r>
              <a:rPr lang="en-US" sz="2800" dirty="0" err="1"/>
              <a:t>adalah</a:t>
            </a:r>
            <a:r>
              <a:rPr lang="en-US" sz="2800" dirty="0"/>
              <a:t> Boolean </a:t>
            </a:r>
            <a:r>
              <a:rPr lang="en-US" sz="2800" dirty="0" err="1"/>
              <a:t>penambahan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AND (Y = A.B) </a:t>
            </a:r>
            <a:r>
              <a:rPr lang="en-US" sz="2800" dirty="0" err="1"/>
              <a:t>adalah</a:t>
            </a:r>
            <a:r>
              <a:rPr lang="en-US" sz="2800" dirty="0"/>
              <a:t> Boolean </a:t>
            </a:r>
            <a:r>
              <a:rPr lang="en-US" sz="2800" dirty="0" err="1"/>
              <a:t>perkalian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2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</a:t>
            </a:r>
            <a:r>
              <a:rPr lang="en-US" b="1" dirty="0" err="1" smtClean="0">
                <a:solidFill>
                  <a:srgbClr val="FF0000"/>
                </a:solidFill>
              </a:rPr>
              <a:t>Hukum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Pertukaran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Komutatif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dirty="0"/>
              <a:t>). </a:t>
            </a:r>
            <a:r>
              <a:rPr lang="en-US" dirty="0" err="1"/>
              <a:t>Penambahan</a:t>
            </a:r>
            <a:r>
              <a:rPr lang="en-US" dirty="0"/>
              <a:t>: A+B = B+A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). </a:t>
            </a:r>
            <a:r>
              <a:rPr lang="en-US" dirty="0" err="1"/>
              <a:t>Perkalian</a:t>
            </a:r>
            <a:r>
              <a:rPr lang="en-US" dirty="0"/>
              <a:t>: A.B = B.A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OR </a:t>
            </a:r>
            <a:r>
              <a:rPr lang="en-US" dirty="0" err="1"/>
              <a:t>atau</a:t>
            </a:r>
            <a:r>
              <a:rPr lang="en-US" dirty="0"/>
              <a:t> AND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Hukum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Asosiatif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). </a:t>
            </a:r>
            <a:r>
              <a:rPr lang="en-US" dirty="0" err="1"/>
              <a:t>Penambahan</a:t>
            </a:r>
            <a:r>
              <a:rPr lang="en-US" dirty="0"/>
              <a:t>: A+(B+C) = (A+B)+C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). </a:t>
            </a:r>
            <a:r>
              <a:rPr lang="en-US" dirty="0" err="1"/>
              <a:t>Perkalian</a:t>
            </a:r>
            <a:r>
              <a:rPr lang="en-US" dirty="0"/>
              <a:t>: A.(B.C) = (A.B).C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OR </a:t>
            </a:r>
            <a:r>
              <a:rPr lang="en-US" dirty="0" err="1"/>
              <a:t>atau</a:t>
            </a:r>
            <a:r>
              <a:rPr lang="en-US" dirty="0"/>
              <a:t> AND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0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61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en-US" b="1" dirty="0" err="1">
                <a:solidFill>
                  <a:srgbClr val="FF0000"/>
                </a:solidFill>
              </a:rPr>
              <a:t>Hukum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Distributif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). A.(B+C) = AB+AC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Pembuktian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48" y="3309894"/>
            <a:ext cx="6858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2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Lanjutan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 err="1">
                <a:solidFill>
                  <a:srgbClr val="FF0000"/>
                </a:solidFill>
              </a:rPr>
              <a:t>Hukum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Distributif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b). (A+B)(C+D) = AC+AD+BC+BD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OR </a:t>
            </a:r>
            <a:r>
              <a:rPr lang="en-US" dirty="0" err="1"/>
              <a:t>dan</a:t>
            </a:r>
            <a:r>
              <a:rPr lang="en-US" dirty="0"/>
              <a:t> AND.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err="1" smtClean="0"/>
              <a:t>Tiga</a:t>
            </a:r>
            <a:r>
              <a:rPr lang="en-US" sz="2800" b="1" dirty="0" smtClean="0"/>
              <a:t> </a:t>
            </a:r>
            <a:r>
              <a:rPr lang="en-US" sz="2800" b="1" dirty="0" err="1"/>
              <a:t>hukum</a:t>
            </a:r>
            <a:r>
              <a:rPr lang="en-US" sz="2800" b="1" dirty="0"/>
              <a:t> </a:t>
            </a:r>
            <a:r>
              <a:rPr lang="en-US" sz="2800" b="1" dirty="0" err="1"/>
              <a:t>ini</a:t>
            </a:r>
            <a:r>
              <a:rPr lang="en-US" sz="2800" b="1" dirty="0"/>
              <a:t> </a:t>
            </a:r>
            <a:r>
              <a:rPr lang="en-US" sz="2800" b="1" dirty="0" err="1"/>
              <a:t>mempunyai</a:t>
            </a:r>
            <a:r>
              <a:rPr lang="en-US" sz="2800" b="1" dirty="0"/>
              <a:t> </a:t>
            </a:r>
            <a:r>
              <a:rPr lang="en-US" sz="2800" b="1" dirty="0" err="1"/>
              <a:t>kebenaran</a:t>
            </a:r>
            <a:r>
              <a:rPr lang="en-US" sz="2800" b="1" dirty="0"/>
              <a:t>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beberapa</a:t>
            </a:r>
            <a:r>
              <a:rPr lang="en-US" sz="2800" b="1" dirty="0"/>
              <a:t> </a:t>
            </a:r>
            <a:r>
              <a:rPr lang="en-US" sz="2800" b="1" dirty="0" err="1"/>
              <a:t>bilangan</a:t>
            </a:r>
            <a:r>
              <a:rPr lang="en-US" sz="2800" b="1" dirty="0"/>
              <a:t> </a:t>
            </a:r>
            <a:r>
              <a:rPr lang="en-US" sz="2800" b="1" dirty="0" err="1"/>
              <a:t>variabel</a:t>
            </a:r>
            <a:r>
              <a:rPr lang="en-US" sz="2800" b="1" dirty="0"/>
              <a:t>. </a:t>
            </a:r>
            <a:r>
              <a:rPr lang="en-US" sz="2800" b="1" dirty="0" err="1"/>
              <a:t>Hukum</a:t>
            </a:r>
            <a:r>
              <a:rPr lang="en-US" sz="2800" b="1" dirty="0"/>
              <a:t> </a:t>
            </a:r>
            <a:r>
              <a:rPr lang="en-US" sz="2800" b="1" dirty="0" err="1"/>
              <a:t>penambahan</a:t>
            </a:r>
            <a:r>
              <a:rPr lang="en-US" sz="2800" b="1" dirty="0"/>
              <a:t>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b="1" dirty="0" err="1"/>
              <a:t>dipakai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Y = A+BC+D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bentuk</a:t>
            </a:r>
            <a:r>
              <a:rPr lang="en-US" sz="2800" b="1" dirty="0"/>
              <a:t> </a:t>
            </a:r>
            <a:r>
              <a:rPr lang="en-US" sz="2800" b="1" dirty="0" err="1"/>
              <a:t>persamaan</a:t>
            </a:r>
            <a:r>
              <a:rPr lang="en-US" sz="2800" b="1" dirty="0"/>
              <a:t> Y = BC+A+D.</a:t>
            </a:r>
          </a:p>
        </p:txBody>
      </p:sp>
    </p:spTree>
    <p:extLst>
      <p:ext uri="{BB962C8B-B14F-4D97-AF65-F5344CB8AC3E}">
        <p14:creationId xmlns:p14="http://schemas.microsoft.com/office/powerpoint/2010/main" val="258640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14" y="1735045"/>
            <a:ext cx="8620252" cy="47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0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minimalisasi</a:t>
            </a:r>
            <a:r>
              <a:rPr lang="en-US" sz="3200" dirty="0"/>
              <a:t> </a:t>
            </a:r>
            <a:r>
              <a:rPr lang="en-US" sz="3200" dirty="0" err="1"/>
              <a:t>rangkaian</a:t>
            </a:r>
            <a:r>
              <a:rPr lang="en-US" sz="3200" dirty="0"/>
              <a:t> </a:t>
            </a:r>
            <a:r>
              <a:rPr lang="en-US" sz="3200" dirty="0" err="1"/>
              <a:t>logika</a:t>
            </a:r>
            <a:r>
              <a:rPr lang="en-US" sz="3200" dirty="0"/>
              <a:t> agar </a:t>
            </a:r>
            <a:r>
              <a:rPr lang="en-US" sz="3200" dirty="0" err="1"/>
              <a:t>efektif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efisiensi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gerbang</a:t>
            </a:r>
            <a:r>
              <a:rPr lang="en-US" sz="3200" dirty="0"/>
              <a:t> yang </a:t>
            </a:r>
            <a:r>
              <a:rPr lang="en-US" sz="3200" dirty="0" err="1"/>
              <a:t>sedikit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murah</a:t>
            </a:r>
            <a:r>
              <a:rPr lang="en-US" sz="3200" dirty="0"/>
              <a:t> </a:t>
            </a:r>
            <a:r>
              <a:rPr lang="en-US" sz="3200" dirty="0" err="1"/>
              <a:t>harganya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tata</a:t>
            </a:r>
            <a:r>
              <a:rPr lang="en-US" sz="3200" dirty="0"/>
              <a:t> </a:t>
            </a:r>
            <a:r>
              <a:rPr lang="en-US" sz="3200" dirty="0" err="1"/>
              <a:t>letak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meminimalkannya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aljabar</a:t>
            </a:r>
            <a:r>
              <a:rPr lang="en-US" sz="3200" dirty="0"/>
              <a:t> Boole.</a:t>
            </a:r>
          </a:p>
        </p:txBody>
      </p:sp>
    </p:spTree>
    <p:extLst>
      <p:ext uri="{BB962C8B-B14F-4D97-AF65-F5344CB8AC3E}">
        <p14:creationId xmlns:p14="http://schemas.microsoft.com/office/powerpoint/2010/main" val="334187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err="1" smtClean="0"/>
              <a:t>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95" y="2093976"/>
            <a:ext cx="10691706" cy="32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2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</TotalTime>
  <Words>153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PENYEDERHANAAN  RANGKAIAN LOGIKA</vt:lpstr>
      <vt:lpstr>METODE PENYEDERHANAAN RANGKAIAN LOGIKA</vt:lpstr>
      <vt:lpstr>Aljabar Boolean</vt:lpstr>
      <vt:lpstr>Hukum Aljabar Boolean</vt:lpstr>
      <vt:lpstr>(Lanjutan) Hukum Aljabar Boolean </vt:lpstr>
      <vt:lpstr>(Lanjutan) Hukum Aljabar Boolean</vt:lpstr>
      <vt:lpstr>Persamaan Keluaran </vt:lpstr>
      <vt:lpstr>Penyederhanaan Secara Aljabar </vt:lpstr>
      <vt:lpstr>Contoh</vt:lpstr>
      <vt:lpstr>Rangkaian hasil penyederhanaan :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PENYEDERHANAAN  RANGKAIAN LOGIKA</dc:title>
  <dc:creator>Kartim</dc:creator>
  <cp:lastModifiedBy>Kartim</cp:lastModifiedBy>
  <cp:revision>8</cp:revision>
  <dcterms:created xsi:type="dcterms:W3CDTF">2019-05-08T08:06:16Z</dcterms:created>
  <dcterms:modified xsi:type="dcterms:W3CDTF">2019-06-20T02:57:07Z</dcterms:modified>
</cp:coreProperties>
</file>