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70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7E1DFA-CF9C-4332-A143-D4DB47F3C666}" type="datetimeFigureOut">
              <a:rPr lang="id-ID" smtClean="0"/>
              <a:pPr/>
              <a:t>04/07/2019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8975B5-717C-4E3A-9209-D9C4285A9DC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784976" cy="2592287"/>
          </a:xfrm>
        </p:spPr>
        <p:txBody>
          <a:bodyPr/>
          <a:lstStyle/>
          <a:p>
            <a:r>
              <a:rPr lang="id-ID" dirty="0"/>
              <a:t>Analisa dan desain rangkaian sekuensial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429000"/>
            <a:ext cx="7088832" cy="2209800"/>
          </a:xfrm>
        </p:spPr>
        <p:txBody>
          <a:bodyPr>
            <a:normAutofit/>
          </a:bodyPr>
          <a:lstStyle/>
          <a:p>
            <a:r>
              <a:rPr lang="id-ID" dirty="0" smtClean="0"/>
              <a:t>Kelompok 9:</a:t>
            </a:r>
          </a:p>
          <a:p>
            <a:r>
              <a:rPr lang="en-ID" dirty="0" smtClean="0"/>
              <a:t>1. </a:t>
            </a:r>
            <a:r>
              <a:rPr lang="id-ID" dirty="0"/>
              <a:t>Galih Prasetya W</a:t>
            </a:r>
            <a:r>
              <a:rPr lang="en-ID" dirty="0"/>
              <a:t>.</a:t>
            </a:r>
            <a:r>
              <a:rPr lang="id-ID" dirty="0"/>
              <a:t>	</a:t>
            </a:r>
            <a:r>
              <a:rPr lang="en-ID" dirty="0"/>
              <a:t>(18.11.006</a:t>
            </a:r>
            <a:r>
              <a:rPr lang="id-ID" dirty="0"/>
              <a:t>0</a:t>
            </a:r>
            <a:r>
              <a:rPr lang="en-ID" dirty="0"/>
              <a:t>)</a:t>
            </a:r>
            <a:endParaRPr lang="en-US" dirty="0"/>
          </a:p>
          <a:p>
            <a:r>
              <a:rPr lang="id-ID" dirty="0" smtClean="0"/>
              <a:t>2. </a:t>
            </a:r>
            <a:r>
              <a:rPr lang="id-ID" dirty="0"/>
              <a:t>Irfan Nurahman</a:t>
            </a:r>
            <a:r>
              <a:rPr lang="en-ID" dirty="0"/>
              <a:t>. </a:t>
            </a:r>
            <a:r>
              <a:rPr lang="id-ID" dirty="0"/>
              <a:t>		</a:t>
            </a:r>
            <a:r>
              <a:rPr lang="en-ID" dirty="0"/>
              <a:t>(18.11.00</a:t>
            </a:r>
            <a:r>
              <a:rPr lang="id-ID" dirty="0"/>
              <a:t>74</a:t>
            </a:r>
            <a:r>
              <a:rPr lang="en-ID" dirty="0" smtClean="0"/>
              <a:t>)</a:t>
            </a:r>
            <a:r>
              <a:rPr lang="id-ID" dirty="0" smtClean="0"/>
              <a:t> </a:t>
            </a:r>
          </a:p>
          <a:p>
            <a:r>
              <a:rPr lang="id-ID" dirty="0" smtClean="0"/>
              <a:t>3</a:t>
            </a:r>
            <a:r>
              <a:rPr lang="id-ID" dirty="0"/>
              <a:t>. Bayu Satya. 		</a:t>
            </a:r>
            <a:r>
              <a:rPr lang="en-ID" dirty="0"/>
              <a:t>(18.11.00</a:t>
            </a:r>
            <a:r>
              <a:rPr lang="id-ID" dirty="0"/>
              <a:t>93</a:t>
            </a:r>
            <a:r>
              <a:rPr lang="en-ID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Analisis</a:t>
            </a:r>
            <a:endParaRPr lang="id-ID" dirty="0"/>
          </a:p>
        </p:txBody>
      </p:sp>
      <p:pic>
        <p:nvPicPr>
          <p:cNvPr id="4" name="Content Placeholder 3" descr="rangkaian untuk dianalis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9976" y="2015314"/>
            <a:ext cx="5624047" cy="40465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2 input, X1 dan X2 : ada 4 nilai : 00, 01, 10, 11</a:t>
            </a:r>
          </a:p>
          <a:p>
            <a:r>
              <a:rPr lang="id-ID" dirty="0" smtClean="0"/>
              <a:t>Ada 2 flip-flop output A, B : ada 4 status: 00, 01, 10, 11</a:t>
            </a:r>
          </a:p>
          <a:p>
            <a:r>
              <a:rPr lang="id-ID" dirty="0" smtClean="0"/>
              <a:t>Sehingga ada 16 kombinasi input dan status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</a:t>
            </a:r>
            <a:endParaRPr lang="id-ID" dirty="0"/>
          </a:p>
        </p:txBody>
      </p:sp>
      <p:pic>
        <p:nvPicPr>
          <p:cNvPr id="4" name="Content Placeholder 3" descr="tabel karakterisktik analisis rangkai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17836" y="1600200"/>
            <a:ext cx="5508327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transisi</a:t>
            </a:r>
            <a:endParaRPr lang="id-ID" dirty="0"/>
          </a:p>
        </p:txBody>
      </p:sp>
      <p:pic>
        <p:nvPicPr>
          <p:cNvPr id="4" name="Content Placeholder 3" descr="tabel transisi keadaan rangkaian analis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1526" y="2952656"/>
            <a:ext cx="4480948" cy="217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transisi</a:t>
            </a:r>
            <a:endParaRPr lang="id-ID" dirty="0"/>
          </a:p>
        </p:txBody>
      </p:sp>
      <p:pic>
        <p:nvPicPr>
          <p:cNvPr id="4" name="Content Placeholder 3" descr="diagram transisi keadaan rangkaian analis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4394" y="1988841"/>
            <a:ext cx="6502009" cy="3604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rangkaian sekuensial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Tahapan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Dari transisi yang diberikan, dibuat tabel desain. Untuk setiap input dan initial state, dibuat initial output dan next state, dari tabel eksitasi cari flip-flop yang sesuai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Cari rangkaian kombinasional rangkaian output 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Cari rangkaian kombinasional rangkaian eksitasi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Susun rangkaian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624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00" dirty="0" smtClean="0"/>
              <a:t>TERIMA KASIH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87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Finite State Machine</a:t>
            </a:r>
          </a:p>
          <a:p>
            <a:r>
              <a:rPr lang="id-ID" dirty="0" smtClean="0"/>
              <a:t>Sinyal clock</a:t>
            </a:r>
          </a:p>
          <a:p>
            <a:r>
              <a:rPr lang="id-ID" dirty="0" smtClean="0"/>
              <a:t>Latch</a:t>
            </a:r>
          </a:p>
          <a:p>
            <a:r>
              <a:rPr lang="id-ID" dirty="0" smtClean="0"/>
              <a:t>Flip-flop</a:t>
            </a:r>
          </a:p>
          <a:p>
            <a:r>
              <a:rPr lang="id-ID" dirty="0" smtClean="0"/>
              <a:t>Analisa dan desain rangkaian sekuensial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Rangkaian Sekuensial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Fungsi yang tergantung waktu, output tidak hanya dipengaruhi oleh input saat ini, tetapi juga dipengaruhi oleh status/keadaan saat ini.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State Machine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Suatu sistem yang menghasilkan output berdasarkan input saat ini dan keadaan saat ini bisa dimodelkan dengan menggunakan FSM</a:t>
            </a:r>
          </a:p>
          <a:p>
            <a:r>
              <a:rPr lang="id-ID" dirty="0" smtClean="0"/>
              <a:t>FSM sebagai model sistem mempunyai lima himpunan:</a:t>
            </a:r>
          </a:p>
          <a:p>
            <a:pPr lvl="1"/>
            <a:r>
              <a:rPr lang="id-ID" dirty="0" smtClean="0"/>
              <a:t>Himpunan Input</a:t>
            </a:r>
          </a:p>
          <a:p>
            <a:pPr lvl="1"/>
            <a:r>
              <a:rPr lang="id-ID" dirty="0" smtClean="0"/>
              <a:t>Himpunan Output</a:t>
            </a:r>
          </a:p>
          <a:p>
            <a:pPr lvl="1"/>
            <a:r>
              <a:rPr lang="id-ID" dirty="0" smtClean="0"/>
              <a:t>Himpunan status/keadaan</a:t>
            </a:r>
          </a:p>
          <a:p>
            <a:pPr lvl="1"/>
            <a:r>
              <a:rPr lang="id-ID" dirty="0" smtClean="0"/>
              <a:t>Himpunan fungsi transisi</a:t>
            </a:r>
          </a:p>
          <a:p>
            <a:pPr lvl="1"/>
            <a:r>
              <a:rPr lang="id-ID" dirty="0" smtClean="0"/>
              <a:t>Himpunan fungsi output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State Machine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Himpunan input adalah himpunan semua input yang akan diterima sistem</a:t>
            </a:r>
          </a:p>
          <a:p>
            <a:r>
              <a:rPr lang="id-ID" dirty="0" smtClean="0"/>
              <a:t>Himpunan output adalah himpunan semua output yang dikeluarkan sistem</a:t>
            </a:r>
          </a:p>
          <a:p>
            <a:r>
              <a:rPr lang="id-ID" dirty="0" smtClean="0"/>
              <a:t>Himpunan status/keadaan adalah semua nilai keadaan/status dari sistem</a:t>
            </a:r>
          </a:p>
          <a:p>
            <a:r>
              <a:rPr lang="id-ID" dirty="0" smtClean="0"/>
              <a:t>Himpunan fungsi transisi adalah semua hubungan antara input dan status sekarang dengan status </a:t>
            </a:r>
            <a:r>
              <a:rPr lang="id-ID" dirty="0" smtClean="0"/>
              <a:t>berikutnya</a:t>
            </a:r>
          </a:p>
          <a:p>
            <a:r>
              <a:rPr lang="id-ID" dirty="0" smtClean="0"/>
              <a:t>Himpunan fungsi output adalah semua hubungan antara input dan status sekarang dengan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Sinyal Clock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Rangkaian atau sistem sekuensial biasanya menggunakan clock atau pewaktu untuk menandai waktu berubahnya input atau output atau keadaan.</a:t>
            </a:r>
          </a:p>
          <a:p>
            <a:r>
              <a:rPr lang="id-ID" dirty="0" smtClean="0"/>
              <a:t>Misal : </a:t>
            </a:r>
          </a:p>
          <a:p>
            <a:pPr lvl="1"/>
            <a:r>
              <a:rPr lang="id-ID" dirty="0" smtClean="0"/>
              <a:t>clock 1 : input bit 1 masuk, output bit 1 keluar</a:t>
            </a:r>
          </a:p>
          <a:p>
            <a:pPr lvl="1"/>
            <a:r>
              <a:rPr lang="id-ID" dirty="0" smtClean="0"/>
              <a:t>Clock 2 : input bit 2 masuk, output bit 2 keluar</a:t>
            </a:r>
          </a:p>
          <a:p>
            <a:pPr lvl="1"/>
            <a:r>
              <a:rPr lang="id-ID" dirty="0" smtClean="0"/>
              <a:t>dst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Osilator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id-ID" dirty="0" smtClean="0"/>
              <a:t>Perangkat atau rangkaian yang membangkitkan sinyal clock</a:t>
            </a:r>
            <a:endParaRPr lang="id-ID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3707904" y="3212976"/>
            <a:ext cx="1008112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4716016" y="35370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hape 6"/>
          <p:cNvCxnSpPr>
            <a:stCxn id="5" idx="6"/>
            <a:endCxn id="4" idx="3"/>
          </p:cNvCxnSpPr>
          <p:nvPr/>
        </p:nvCxnSpPr>
        <p:spPr>
          <a:xfrm flipH="1">
            <a:off x="3743908" y="3681028"/>
            <a:ext cx="1260140" cy="12700"/>
          </a:xfrm>
          <a:prstGeom prst="bentConnector5">
            <a:avLst>
              <a:gd name="adj1" fmla="val -18141"/>
              <a:gd name="adj2" fmla="val 10660452"/>
              <a:gd name="adj3" fmla="val 1181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5004048" y="3681028"/>
            <a:ext cx="1296144" cy="360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Menyimpan (keadaan) bit</a:t>
            </a:r>
          </a:p>
          <a:p>
            <a:r>
              <a:rPr lang="id-ID" dirty="0" smtClean="0"/>
              <a:t>Diimplementasikan berupa rangkaian dari gerbang logika dasar dengan feed-back</a:t>
            </a:r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Analisis dan Desain rangkain sekuensial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Analisis : diberikan rangkaian, bagaimana karakterisktiknya</a:t>
            </a:r>
          </a:p>
          <a:p>
            <a:r>
              <a:rPr lang="id-ID" dirty="0" smtClean="0"/>
              <a:t>Desain : diberikan karakterisktik, bagaimana rangkaian sekuensialnya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1046</TotalTime>
  <Words>342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Analisa dan desain rangkaian sekuensial</vt:lpstr>
      <vt:lpstr>Materi</vt:lpstr>
      <vt:lpstr>Rangkaian Sekuensial</vt:lpstr>
      <vt:lpstr>Finite State Machine</vt:lpstr>
      <vt:lpstr>Finite State Machine</vt:lpstr>
      <vt:lpstr>Sinyal Clock</vt:lpstr>
      <vt:lpstr>Osilator </vt:lpstr>
      <vt:lpstr>latch</vt:lpstr>
      <vt:lpstr>Analisis dan Desain rangkain sekuensial</vt:lpstr>
      <vt:lpstr>Contoh Analisis</vt:lpstr>
      <vt:lpstr>Analisis</vt:lpstr>
      <vt:lpstr>Analisis</vt:lpstr>
      <vt:lpstr>Tabel transisi</vt:lpstr>
      <vt:lpstr>Diagram transisi</vt:lpstr>
      <vt:lpstr>Desain rangkaian sekuensial</vt:lpstr>
      <vt:lpstr>END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Sekuensial</dc:title>
  <dc:creator>Irfan_NA_0074</dc:creator>
  <cp:lastModifiedBy>Irfan_NA</cp:lastModifiedBy>
  <cp:revision>48</cp:revision>
  <dcterms:created xsi:type="dcterms:W3CDTF">2012-09-23T22:29:59Z</dcterms:created>
  <dcterms:modified xsi:type="dcterms:W3CDTF">2019-07-04T02:25:01Z</dcterms:modified>
</cp:coreProperties>
</file>