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F64DE2-AD47-4CB6-B011-49AEE68BE8A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B1697A-5BAF-4950-9909-7D47FD16A41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214554"/>
            <a:ext cx="6480048" cy="2301240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  <a:latin typeface="Nexa Bold" pitchFamily="50" charset="0"/>
              </a:rPr>
              <a:t>Project gerbang gerbang logika</a:t>
            </a:r>
            <a:endParaRPr lang="en-US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984" y="38576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None/>
            </a:pPr>
            <a:r>
              <a:rPr lang="en-US" dirty="0" err="1">
                <a:latin typeface="Nexa Bold" pitchFamily="50" charset="0"/>
              </a:rPr>
              <a:t>Slamet</a:t>
            </a:r>
            <a:r>
              <a:rPr lang="en-US" dirty="0">
                <a:latin typeface="Nexa Bold" pitchFamily="50" charset="0"/>
              </a:rPr>
              <a:t> </a:t>
            </a:r>
            <a:r>
              <a:rPr lang="en-US" dirty="0" err="1">
                <a:latin typeface="Nexa Bold" pitchFamily="50" charset="0"/>
              </a:rPr>
              <a:t>Fauzi</a:t>
            </a:r>
            <a:r>
              <a:rPr lang="en-US" dirty="0">
                <a:latin typeface="Nexa Bold" pitchFamily="50" charset="0"/>
              </a:rPr>
              <a:t>      		18.11.0255</a:t>
            </a:r>
          </a:p>
          <a:p>
            <a:pPr marL="514350" indent="-514350">
              <a:buNone/>
            </a:pPr>
            <a:r>
              <a:rPr lang="en-US" dirty="0" err="1">
                <a:latin typeface="Nexa Bold" pitchFamily="50" charset="0"/>
              </a:rPr>
              <a:t>Ryand</a:t>
            </a:r>
            <a:r>
              <a:rPr lang="en-US" dirty="0">
                <a:latin typeface="Nexa Bold" pitchFamily="50" charset="0"/>
              </a:rPr>
              <a:t> </a:t>
            </a:r>
            <a:r>
              <a:rPr lang="en-US" dirty="0" err="1">
                <a:latin typeface="Nexa Bold" pitchFamily="50" charset="0"/>
              </a:rPr>
              <a:t>Firmandabekti</a:t>
            </a:r>
            <a:r>
              <a:rPr lang="en-US" dirty="0">
                <a:latin typeface="Nexa Bold" pitchFamily="50" charset="0"/>
              </a:rPr>
              <a:t> A.	18.11.0281</a:t>
            </a:r>
          </a:p>
          <a:p>
            <a:pPr marL="514350" indent="-514350">
              <a:buNone/>
            </a:pPr>
            <a:r>
              <a:rPr lang="en-US" dirty="0" err="1">
                <a:latin typeface="Nexa Bold" pitchFamily="50" charset="0"/>
              </a:rPr>
              <a:t>Hekal</a:t>
            </a:r>
            <a:r>
              <a:rPr lang="en-US" dirty="0">
                <a:latin typeface="Nexa Bold" pitchFamily="50" charset="0"/>
              </a:rPr>
              <a:t> </a:t>
            </a:r>
            <a:r>
              <a:rPr lang="en-US" dirty="0" err="1">
                <a:latin typeface="Nexa Bold" pitchFamily="50" charset="0"/>
              </a:rPr>
              <a:t>Ramadhan</a:t>
            </a:r>
            <a:r>
              <a:rPr lang="en-US" dirty="0">
                <a:latin typeface="Nexa Bold" pitchFamily="50" charset="0"/>
              </a:rPr>
              <a:t>  	15.11.0329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y Data Angga\Materi Kuliah\Semester 2\LDSD\PRESENTASI\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402" y="2071678"/>
            <a:ext cx="5800176" cy="2714519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4414" y="1214422"/>
            <a:ext cx="5572164" cy="8572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Gerbang AND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Bold" pitchFamily="50" charset="0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4929198"/>
          <a:ext cx="3571900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3"/>
                <a:gridCol w="1099046"/>
                <a:gridCol w="1282221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My Data Angga\Materi Kuliah\Semester 2\LDSD\PRESENTASI\XN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192" y="2357431"/>
            <a:ext cx="5900386" cy="253228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4414" y="1214422"/>
            <a:ext cx="5572164" cy="857248"/>
          </a:xfrm>
        </p:spPr>
        <p:txBody>
          <a:bodyPr/>
          <a:lstStyle/>
          <a:p>
            <a:r>
              <a:rPr lang="en-US" dirty="0" err="1" smtClean="0"/>
              <a:t>Gerbang</a:t>
            </a:r>
            <a:r>
              <a:rPr lang="en-US" dirty="0" smtClean="0"/>
              <a:t> XNOR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4929198"/>
          <a:ext cx="3571900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3"/>
                <a:gridCol w="1099046"/>
                <a:gridCol w="1282221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y Data Angga\Materi Kuliah\Semester 2\LDSD\PRESENTASI\X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6076926" cy="257176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4414" y="1214422"/>
            <a:ext cx="5572164" cy="8572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Gerbang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 XOR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Bold" pitchFamily="50" charset="0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4929198"/>
          <a:ext cx="3571900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3"/>
                <a:gridCol w="1099046"/>
                <a:gridCol w="1282221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Nexa Bold" pitchFamily="50" charset="0"/>
              </a:rPr>
              <a:t>KESIMPULAN</a:t>
            </a:r>
            <a:endParaRPr lang="en-US" dirty="0">
              <a:latin typeface="Nexa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Nexa Bold" pitchFamily="50" charset="0"/>
              </a:rPr>
              <a:t>		</a:t>
            </a:r>
            <a:r>
              <a:rPr lang="en-US" dirty="0" err="1" smtClean="0">
                <a:latin typeface="Nexa Bold" pitchFamily="50" charset="0"/>
              </a:rPr>
              <a:t>Berdasarakan</a:t>
            </a:r>
            <a:r>
              <a:rPr lang="en-US" dirty="0" smtClean="0">
                <a:latin typeface="Nexa Bold" pitchFamily="50" charset="0"/>
              </a:rPr>
              <a:t> project </a:t>
            </a:r>
            <a:r>
              <a:rPr lang="en-US" dirty="0" err="1" smtClean="0">
                <a:latin typeface="Nexa Bold" pitchFamily="50" charset="0"/>
              </a:rPr>
              <a:t>tersebut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dapat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diketahui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bahwa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semua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dapat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menyalakan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sebuah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lampu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sesuai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dengan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fungsi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kaidahnya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masing-masing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seperti</a:t>
            </a:r>
            <a:r>
              <a:rPr lang="en-US" dirty="0" smtClean="0">
                <a:latin typeface="Nexa Bold" pitchFamily="50" charset="0"/>
              </a:rPr>
              <a:t> yang </a:t>
            </a:r>
            <a:r>
              <a:rPr lang="en-US" dirty="0" err="1" smtClean="0">
                <a:latin typeface="Nexa Bold" pitchFamily="50" charset="0"/>
              </a:rPr>
              <a:t>sudah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dijelaskan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dalam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teori</a:t>
            </a:r>
            <a:r>
              <a:rPr lang="en-US" dirty="0" smtClean="0">
                <a:latin typeface="Nexa Bold" pitchFamily="50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exa Bold" pitchFamily="50" charset="0"/>
              </a:rPr>
              <a:t>Daftar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Komponen</a:t>
            </a:r>
            <a:endParaRPr lang="en-US" dirty="0">
              <a:latin typeface="Nexa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Nexa Bold" pitchFamily="50" charset="0"/>
              </a:rPr>
              <a:t>Ground</a:t>
            </a:r>
          </a:p>
          <a:p>
            <a:r>
              <a:rPr lang="en-US" dirty="0" smtClean="0">
                <a:latin typeface="Nexa Bold" pitchFamily="50" charset="0"/>
              </a:rPr>
              <a:t>+</a:t>
            </a:r>
            <a:r>
              <a:rPr lang="en-US" dirty="0" err="1" smtClean="0">
                <a:latin typeface="Nexa Bold" pitchFamily="50" charset="0"/>
              </a:rPr>
              <a:t>Vcc</a:t>
            </a:r>
            <a:r>
              <a:rPr lang="en-US" dirty="0" smtClean="0">
                <a:latin typeface="Nexa Bold" pitchFamily="50" charset="0"/>
              </a:rPr>
              <a:t> Voltage Source</a:t>
            </a:r>
          </a:p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NOT</a:t>
            </a:r>
          </a:p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AND</a:t>
            </a:r>
          </a:p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OR</a:t>
            </a:r>
          </a:p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NAND</a:t>
            </a:r>
          </a:p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NOR</a:t>
            </a:r>
          </a:p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X-NOR</a:t>
            </a:r>
          </a:p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X-OR</a:t>
            </a:r>
            <a:endParaRPr lang="en-US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exa Bold" pitchFamily="50" charset="0"/>
              </a:rPr>
              <a:t>Langkah-langkah</a:t>
            </a:r>
            <a:endParaRPr lang="en-US" dirty="0">
              <a:latin typeface="Nexa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Nexa Bold" pitchFamily="50" charset="0"/>
              </a:rPr>
              <a:t>Siapkan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NOT,AND,OR,NAND,NOR,XOR,XNOR</a:t>
            </a:r>
          </a:p>
          <a:p>
            <a:r>
              <a:rPr lang="en-US" dirty="0" err="1" smtClean="0">
                <a:latin typeface="Nexa Bold" pitchFamily="50" charset="0"/>
              </a:rPr>
              <a:t>Hubungkan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setiap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dengan</a:t>
            </a:r>
            <a:r>
              <a:rPr lang="en-US" dirty="0" smtClean="0">
                <a:latin typeface="Nexa Bold" pitchFamily="50" charset="0"/>
              </a:rPr>
              <a:t> switch, </a:t>
            </a:r>
            <a:r>
              <a:rPr lang="en-US" dirty="0" err="1" smtClean="0">
                <a:latin typeface="Nexa Bold" pitchFamily="50" charset="0"/>
              </a:rPr>
              <a:t>masing</a:t>
            </a:r>
            <a:r>
              <a:rPr lang="en-US" dirty="0" smtClean="0">
                <a:latin typeface="Nexa Bold" pitchFamily="50" charset="0"/>
              </a:rPr>
              <a:t>- </a:t>
            </a:r>
            <a:r>
              <a:rPr lang="en-US" dirty="0" err="1" smtClean="0">
                <a:latin typeface="Nexa Bold" pitchFamily="50" charset="0"/>
              </a:rPr>
              <a:t>masing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ada</a:t>
            </a:r>
            <a:r>
              <a:rPr lang="en-US" dirty="0" smtClean="0">
                <a:latin typeface="Nexa Bold" pitchFamily="50" charset="0"/>
              </a:rPr>
              <a:t> 2 switch yang </a:t>
            </a:r>
            <a:r>
              <a:rPr lang="en-US" dirty="0" err="1" smtClean="0">
                <a:latin typeface="Nexa Bold" pitchFamily="50" charset="0"/>
              </a:rPr>
              <a:t>terhubung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dengan</a:t>
            </a:r>
            <a:r>
              <a:rPr lang="en-US" dirty="0" smtClean="0">
                <a:latin typeface="Nexa Bold" pitchFamily="50" charset="0"/>
              </a:rPr>
              <a:t> +VCC </a:t>
            </a:r>
            <a:r>
              <a:rPr lang="en-US" dirty="0" err="1" smtClean="0">
                <a:latin typeface="Nexa Bold" pitchFamily="50" charset="0"/>
              </a:rPr>
              <a:t>dan</a:t>
            </a:r>
            <a:r>
              <a:rPr lang="en-US" dirty="0" smtClean="0">
                <a:latin typeface="Nexa Bold" pitchFamily="50" charset="0"/>
              </a:rPr>
              <a:t> GROUND.</a:t>
            </a:r>
            <a:endParaRPr lang="en-US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exa Bold" pitchFamily="50" charset="0"/>
              </a:rPr>
              <a:t>Gambar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rangkaian</a:t>
            </a:r>
            <a:endParaRPr lang="en-US" dirty="0">
              <a:latin typeface="Nexa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Nexa Bold" pitchFamily="50" charset="0"/>
            </a:endParaRPr>
          </a:p>
        </p:txBody>
      </p:sp>
      <p:pic>
        <p:nvPicPr>
          <p:cNvPr id="1027" name="Picture 3" descr="D:\My Data Angga\Materi Kuliah\Semester 2\LDSD\PRESENTASI\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7715304" cy="4375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49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Nexa Bold" pitchFamily="50" charset="0"/>
              </a:rPr>
              <a:t>GAMBAR RANGKAIAN MENYALA</a:t>
            </a:r>
            <a:endParaRPr lang="en-US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214422"/>
            <a:ext cx="5572164" cy="857248"/>
          </a:xfrm>
        </p:spPr>
        <p:txBody>
          <a:bodyPr/>
          <a:lstStyle/>
          <a:p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AND</a:t>
            </a:r>
            <a:endParaRPr lang="en-US" dirty="0">
              <a:latin typeface="Nexa Bold" pitchFamily="50" charset="0"/>
            </a:endParaRPr>
          </a:p>
        </p:txBody>
      </p:sp>
      <p:pic>
        <p:nvPicPr>
          <p:cNvPr id="2050" name="Picture 2" descr="D:\My Data Angga\Materi Kuliah\Semester 2\LDSD\PRESENTASI\A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5512164" cy="2401903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4929198"/>
          <a:ext cx="3571900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3"/>
                <a:gridCol w="1099046"/>
                <a:gridCol w="1282221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y Data Angga\Materi Kuliah\Semester 2\LDSD\PRESENTASI\NA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5680152" cy="233840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4414" y="1214422"/>
            <a:ext cx="5572164" cy="8572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Gerbang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 NAND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Bold" pitchFamily="50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4414" y="4929198"/>
          <a:ext cx="3571900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3"/>
                <a:gridCol w="1099046"/>
                <a:gridCol w="1282221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ata Angga\Materi Kuliah\Semester 2\LDSD\PRESENTASI\N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652" y="2428869"/>
            <a:ext cx="6473884" cy="233681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4414" y="1214422"/>
            <a:ext cx="5572164" cy="8572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Gerbang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 NOR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Bold" pitchFamily="50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4414" y="4929198"/>
          <a:ext cx="3571900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3"/>
                <a:gridCol w="1099046"/>
                <a:gridCol w="1282221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ata Angga\Materi Kuliah\Semester 2\LDSD\PRESENTASI\N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0054" y="2047018"/>
            <a:ext cx="5749400" cy="2703636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4414" y="1214422"/>
            <a:ext cx="5572164" cy="8572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Gerbang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Bold" pitchFamily="50" charset="0"/>
                <a:ea typeface="+mj-ea"/>
                <a:cs typeface="+mj-cs"/>
              </a:rPr>
              <a:t> NOT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Bold" pitchFamily="50" charset="0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4929198"/>
          <a:ext cx="2289679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3"/>
                <a:gridCol w="1099046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</TotalTime>
  <Words>110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Project gerbang gerbang logika</vt:lpstr>
      <vt:lpstr>Daftar Komponen</vt:lpstr>
      <vt:lpstr>Langkah-langkah</vt:lpstr>
      <vt:lpstr>Gambar rangkaian</vt:lpstr>
      <vt:lpstr>GAMBAR RANGKAIAN MENYALA</vt:lpstr>
      <vt:lpstr>Gerbang AND</vt:lpstr>
      <vt:lpstr>PowerPoint Presentation</vt:lpstr>
      <vt:lpstr>PowerPoint Presentation</vt:lpstr>
      <vt:lpstr>PowerPoint Presentation</vt:lpstr>
      <vt:lpstr>PowerPoint Presentation</vt:lpstr>
      <vt:lpstr>Gerbang XNOR</vt:lpstr>
      <vt:lpstr>PowerPoint Presentation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 Hidayah</dc:creator>
  <cp:lastModifiedBy>LAB-6</cp:lastModifiedBy>
  <cp:revision>15</cp:revision>
  <dcterms:created xsi:type="dcterms:W3CDTF">2019-04-20T07:52:36Z</dcterms:created>
  <dcterms:modified xsi:type="dcterms:W3CDTF">2019-04-29T06:39:43Z</dcterms:modified>
</cp:coreProperties>
</file>