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4" r:id="rId6"/>
    <p:sldId id="273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B6EA783-A3AE-402A-9D81-E03D7B87A43E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gency FB" pitchFamily="34" charset="0"/>
              </a:rPr>
              <a:t>Disusun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oleh</a:t>
            </a:r>
            <a:r>
              <a:rPr lang="en-US" dirty="0" smtClean="0">
                <a:latin typeface="Agency FB" pitchFamily="34" charset="0"/>
              </a:rPr>
              <a:t> :</a:t>
            </a:r>
            <a:br>
              <a:rPr lang="en-US" dirty="0" smtClean="0">
                <a:latin typeface="Agency FB" pitchFamily="34" charset="0"/>
              </a:rPr>
            </a:br>
            <a:r>
              <a:rPr lang="en-US" dirty="0" err="1" smtClean="0">
                <a:latin typeface="Agency FB" pitchFamily="34" charset="0"/>
              </a:rPr>
              <a:t>Fernanda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smtClean="0">
                <a:latin typeface="Agency FB" pitchFamily="34" charset="0"/>
              </a:rPr>
              <a:t>Dias </a:t>
            </a:r>
            <a:r>
              <a:rPr lang="en-US" dirty="0" err="1" smtClean="0">
                <a:latin typeface="Agency FB" pitchFamily="34" charset="0"/>
              </a:rPr>
              <a:t>Pahlevi</a:t>
            </a:r>
            <a:r>
              <a:rPr lang="en-US" dirty="0" smtClean="0">
                <a:latin typeface="Agency FB" pitchFamily="34" charset="0"/>
              </a:rPr>
              <a:t/>
            </a:r>
            <a:br>
              <a:rPr lang="en-US" dirty="0" smtClean="0">
                <a:latin typeface="Agency FB" pitchFamily="34" charset="0"/>
              </a:rPr>
            </a:br>
            <a:r>
              <a:rPr lang="en-US" dirty="0" err="1" smtClean="0">
                <a:latin typeface="Agency FB" pitchFamily="34" charset="0"/>
              </a:rPr>
              <a:t>Tegar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PEnemuan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7772400" cy="1295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gency FB" pitchFamily="34" charset="0"/>
              </a:rPr>
              <a:t>Traffic Light - EWB</a:t>
            </a:r>
            <a:endParaRPr lang="en-US" sz="40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772400" cy="914400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4" name="Content Placeholder 3" descr="fdfs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778157"/>
            <a:ext cx="7085477" cy="355584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54864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sv-SE" sz="2600" dirty="0" smtClean="0"/>
              <a:t>Jika Saklar A dan B ON maka Lampu Kuning Menyala</a:t>
            </a:r>
            <a:endParaRPr kumimoji="0" lang="en-US" sz="26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4" name="Content Placeholder 3" descr="fdfsd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1524000"/>
            <a:ext cx="7485948" cy="3733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34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Saklar</a:t>
            </a:r>
            <a:r>
              <a:rPr lang="en-US" sz="2600" dirty="0" smtClean="0"/>
              <a:t> A OFF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Saklar</a:t>
            </a:r>
            <a:r>
              <a:rPr lang="en-US" sz="2600" dirty="0" smtClean="0"/>
              <a:t> B ON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Lampu</a:t>
            </a:r>
            <a:r>
              <a:rPr lang="en-US" sz="2600" dirty="0" smtClean="0"/>
              <a:t> </a:t>
            </a:r>
            <a:r>
              <a:rPr lang="en-US" sz="2600" dirty="0" err="1" smtClean="0"/>
              <a:t>Hijau</a:t>
            </a:r>
            <a:r>
              <a:rPr lang="en-US" sz="2600" dirty="0" smtClean="0"/>
              <a:t> </a:t>
            </a:r>
            <a:r>
              <a:rPr lang="en-US" sz="2600" dirty="0" err="1" smtClean="0"/>
              <a:t>Menyala</a:t>
            </a:r>
            <a:endParaRPr kumimoji="0" lang="en-US" sz="26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914400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4" name="Content Placeholder 3" descr="fdfsd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086600" cy="355615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5334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Saklar</a:t>
            </a:r>
            <a:r>
              <a:rPr lang="en-US" sz="2800" dirty="0" smtClean="0"/>
              <a:t> A ON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Saklar</a:t>
            </a:r>
            <a:r>
              <a:rPr lang="en-US" sz="2800" dirty="0" smtClean="0"/>
              <a:t> B OFF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Lampu</a:t>
            </a:r>
            <a:r>
              <a:rPr lang="en-US" sz="2800" dirty="0" smtClean="0"/>
              <a:t> </a:t>
            </a:r>
            <a:r>
              <a:rPr lang="en-US" sz="2800" dirty="0" err="1" smtClean="0"/>
              <a:t>Merah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Kuning</a:t>
            </a:r>
            <a:r>
              <a:rPr lang="en-US" sz="2800" dirty="0" smtClean="0"/>
              <a:t> </a:t>
            </a:r>
            <a:r>
              <a:rPr lang="en-US" sz="2800" dirty="0" err="1" smtClean="0"/>
              <a:t>Menyala</a:t>
            </a:r>
            <a:r>
              <a:rPr lang="en-US" sz="2800" dirty="0" smtClean="0"/>
              <a:t> </a:t>
            </a:r>
            <a:endParaRPr kumimoji="0" lang="en-US" sz="26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914400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: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= A’B’ + </a:t>
            </a:r>
            <a:r>
              <a:rPr lang="en-US" dirty="0" smtClean="0"/>
              <a:t>A’B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smtClean="0"/>
              <a:t> = A’B + </a:t>
            </a:r>
            <a:r>
              <a:rPr lang="en-US" dirty="0" smtClean="0"/>
              <a:t>AB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= AB’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3600" dirty="0" err="1" smtClean="0"/>
              <a:t>Terima</a:t>
            </a:r>
            <a:r>
              <a:rPr lang="en-US" sz="3600" dirty="0" smtClean="0"/>
              <a:t> </a:t>
            </a:r>
            <a:r>
              <a:rPr lang="en-US" sz="3600" dirty="0" err="1" smtClean="0"/>
              <a:t>Kasih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    Traffic 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light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adalah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lampu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digunakan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mengatur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kelancaran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lalu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lintas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suatu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jalan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cara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memberi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kesempatan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pengguna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jalan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masing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-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masing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arah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berjalan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secara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bergantian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Karena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fungsinya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begitu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penting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maka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lampu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lalu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lintas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harus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dapat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dikendalikan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dikontrol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semudah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seefisien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mungkin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guna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memperlancar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arus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lalu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lintas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suatu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jalan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  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Seiring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perkembangan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zaman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juga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disertai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perkembangan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teknologi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jumlah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kendaraan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ada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terus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bertambah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banyak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sehingga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lalu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lintas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jalan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juga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semakin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bertambah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padat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akan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tetapi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hal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tesebut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tidak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diikuti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perkembanagn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infrastruktur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ada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Perkembangan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tersebut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membawa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dampak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terhadap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sistem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lalu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lintas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ada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yaitu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sistem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pengaturan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waktu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Agency FB" pitchFamily="34" charset="0"/>
                <a:cs typeface="Times New Roman" pitchFamily="18" charset="0"/>
              </a:rPr>
              <a:t>penyalaan</a:t>
            </a:r>
            <a:r>
              <a:rPr lang="en-US" sz="3200" dirty="0" smtClean="0">
                <a:latin typeface="Agency FB" pitchFamily="34" charset="0"/>
                <a:cs typeface="Times New Roman" pitchFamily="18" charset="0"/>
              </a:rPr>
              <a:t> traffic light.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Agency FB" pitchFamily="34" charset="0"/>
              </a:rPr>
              <a:t>Komponen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Rangkaian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Lampu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Lalu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Lintas</a:t>
            </a:r>
            <a:endParaRPr lang="en-US" sz="36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2800" dirty="0" err="1" smtClean="0">
                <a:latin typeface="Agency FB" pitchFamily="34" charset="0"/>
              </a:rPr>
              <a:t>Vcc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(</a:t>
            </a:r>
            <a:r>
              <a:rPr lang="en-US" sz="2800" dirty="0" err="1" smtClean="0">
                <a:latin typeface="Agency FB" pitchFamily="34" charset="0"/>
              </a:rPr>
              <a:t>Arus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positif</a:t>
            </a:r>
            <a:r>
              <a:rPr lang="en-US" sz="2800" dirty="0" smtClean="0">
                <a:latin typeface="Agency FB" pitchFamily="34" charset="0"/>
              </a:rPr>
              <a:t>)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Ground </a:t>
            </a:r>
            <a:r>
              <a:rPr lang="en-US" sz="2800" dirty="0" smtClean="0">
                <a:latin typeface="Agency FB" pitchFamily="34" charset="0"/>
              </a:rPr>
              <a:t>(</a:t>
            </a:r>
            <a:r>
              <a:rPr lang="en-US" sz="2800" dirty="0" err="1" smtClean="0">
                <a:latin typeface="Agency FB" pitchFamily="34" charset="0"/>
              </a:rPr>
              <a:t>Arus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Negatif</a:t>
            </a:r>
            <a:r>
              <a:rPr lang="en-US" sz="2800" dirty="0" smtClean="0">
                <a:latin typeface="Agency FB" pitchFamily="34" charset="0"/>
              </a:rPr>
              <a:t>)</a:t>
            </a:r>
            <a:r>
              <a:rPr lang="en-US" sz="2800" dirty="0" smtClean="0">
                <a:latin typeface="Agency FB" pitchFamily="34" charset="0"/>
              </a:rPr>
              <a:t> </a:t>
            </a:r>
            <a:endParaRPr lang="en-US" sz="2800" dirty="0" smtClean="0">
              <a:latin typeface="Agency FB" pitchFamily="34" charset="0"/>
            </a:endParaRP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12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Switch /</a:t>
            </a:r>
            <a:r>
              <a:rPr lang="en-US" sz="2800" dirty="0" err="1" smtClean="0">
                <a:latin typeface="Agency FB" pitchFamily="34" charset="0"/>
              </a:rPr>
              <a:t>Conector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2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Hambatan</a:t>
            </a:r>
            <a:r>
              <a:rPr lang="en-US" sz="2800" dirty="0" smtClean="0">
                <a:latin typeface="Agency FB" pitchFamily="34" charset="0"/>
              </a:rPr>
              <a:t> (Resistor) </a:t>
            </a:r>
            <a:r>
              <a:rPr lang="en-US" sz="2800" dirty="0" err="1" smtClean="0">
                <a:latin typeface="Agency FB" pitchFamily="34" charset="0"/>
              </a:rPr>
              <a:t>masing-masing</a:t>
            </a:r>
            <a:r>
              <a:rPr lang="en-US" sz="2800" dirty="0" smtClean="0">
                <a:latin typeface="Agency FB" pitchFamily="34" charset="0"/>
              </a:rPr>
              <a:t> 1 k. Ohm </a:t>
            </a:r>
            <a:endParaRPr lang="en-US" sz="2800" dirty="0" smtClean="0">
              <a:latin typeface="Agency FB" pitchFamily="34" charset="0"/>
            </a:endParaRP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2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Gerbang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smtClean="0">
                <a:latin typeface="Agency FB" pitchFamily="34" charset="0"/>
              </a:rPr>
              <a:t>NOT</a:t>
            </a:r>
            <a:r>
              <a:rPr lang="en-US" sz="2800" dirty="0" smtClean="0">
                <a:latin typeface="Agency FB" pitchFamily="34" charset="0"/>
              </a:rPr>
              <a:t> </a:t>
            </a:r>
            <a:endParaRPr lang="en-US" sz="2800" dirty="0" smtClean="0">
              <a:latin typeface="Agency FB" pitchFamily="34" charset="0"/>
            </a:endParaRP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5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Gerbang</a:t>
            </a:r>
            <a:r>
              <a:rPr lang="en-US" sz="2800" dirty="0" smtClean="0">
                <a:latin typeface="Agency FB" pitchFamily="34" charset="0"/>
              </a:rPr>
              <a:t> AND</a:t>
            </a:r>
            <a:r>
              <a:rPr lang="en-US" sz="2800" dirty="0" smtClean="0">
                <a:latin typeface="Agency FB" pitchFamily="34" charset="0"/>
              </a:rPr>
              <a:t> 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2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Gerbang</a:t>
            </a:r>
            <a:r>
              <a:rPr lang="en-US" sz="2800" dirty="0" smtClean="0">
                <a:latin typeface="Agency FB" pitchFamily="34" charset="0"/>
              </a:rPr>
              <a:t> OR </a:t>
            </a:r>
            <a:endParaRPr lang="en-US" sz="2800" dirty="0" smtClean="0">
              <a:latin typeface="Agency FB" pitchFamily="34" charset="0"/>
            </a:endParaRP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2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Saklar</a:t>
            </a:r>
            <a:r>
              <a:rPr lang="en-US" sz="2800" dirty="0" smtClean="0">
                <a:latin typeface="Agency FB" pitchFamily="34" charset="0"/>
              </a:rPr>
              <a:t> (A)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(B) </a:t>
            </a:r>
            <a:endParaRPr lang="en-US" sz="2800" dirty="0" smtClean="0">
              <a:latin typeface="Agency FB" pitchFamily="34" charset="0"/>
            </a:endParaRP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Agency FB" pitchFamily="34" charset="0"/>
              </a:rPr>
              <a:t>3 </a:t>
            </a:r>
            <a:r>
              <a:rPr lang="en-US" sz="2800" dirty="0" err="1" smtClean="0">
                <a:latin typeface="Agency FB" pitchFamily="34" charset="0"/>
              </a:rPr>
              <a:t>Buah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Lampu</a:t>
            </a:r>
            <a:r>
              <a:rPr lang="en-US" sz="2800" dirty="0" smtClean="0">
                <a:latin typeface="Agency FB" pitchFamily="34" charset="0"/>
              </a:rPr>
              <a:t> (</a:t>
            </a:r>
            <a:r>
              <a:rPr lang="en-US" sz="2800" dirty="0" err="1" smtClean="0">
                <a:latin typeface="Agency FB" pitchFamily="34" charset="0"/>
              </a:rPr>
              <a:t>Merah</a:t>
            </a:r>
            <a:r>
              <a:rPr lang="en-US" sz="2800" dirty="0" smtClean="0">
                <a:latin typeface="Agency FB" pitchFamily="34" charset="0"/>
              </a:rPr>
              <a:t>), (</a:t>
            </a:r>
            <a:r>
              <a:rPr lang="en-US" sz="2800" dirty="0" err="1" smtClean="0">
                <a:latin typeface="Agency FB" pitchFamily="34" charset="0"/>
              </a:rPr>
              <a:t>Kuning</a:t>
            </a:r>
            <a:r>
              <a:rPr lang="en-US" sz="2800" dirty="0" smtClean="0">
                <a:latin typeface="Agency FB" pitchFamily="34" charset="0"/>
              </a:rPr>
              <a:t>), (</a:t>
            </a:r>
            <a:r>
              <a:rPr lang="en-US" sz="2800" dirty="0" err="1" smtClean="0">
                <a:latin typeface="Agency FB" pitchFamily="34" charset="0"/>
              </a:rPr>
              <a:t>Hijau</a:t>
            </a:r>
            <a:r>
              <a:rPr lang="en-US" sz="2800" dirty="0" smtClean="0">
                <a:latin typeface="Agency FB" pitchFamily="34" charset="0"/>
              </a:rPr>
              <a:t>) 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Vcc</a:t>
            </a:r>
            <a:r>
              <a:rPr lang="en-US" sz="2600" dirty="0" smtClean="0"/>
              <a:t> (</a:t>
            </a:r>
            <a:r>
              <a:rPr lang="en-US" sz="2600" dirty="0" err="1" smtClean="0"/>
              <a:t>Arus</a:t>
            </a:r>
            <a:r>
              <a:rPr lang="en-US" sz="2600" dirty="0" smtClean="0"/>
              <a:t> </a:t>
            </a:r>
            <a:r>
              <a:rPr lang="en-US" sz="2600" dirty="0" err="1" smtClean="0"/>
              <a:t>Positif</a:t>
            </a:r>
            <a:r>
              <a:rPr lang="en-US" sz="2600" dirty="0" smtClean="0"/>
              <a:t>)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1 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1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dua</a:t>
            </a:r>
            <a:r>
              <a:rPr lang="en-US" sz="2600" dirty="0" smtClean="0"/>
              <a:t> </a:t>
            </a:r>
            <a:r>
              <a:rPr lang="en-US" sz="2600" dirty="0" err="1" smtClean="0"/>
              <a:t>Buah</a:t>
            </a:r>
            <a:r>
              <a:rPr lang="en-US" sz="2600" dirty="0" smtClean="0"/>
              <a:t> </a:t>
            </a:r>
            <a:r>
              <a:rPr lang="en-US" sz="2600" dirty="0" err="1" smtClean="0"/>
              <a:t>Saklar</a:t>
            </a:r>
            <a:r>
              <a:rPr lang="en-US" sz="2600" dirty="0" smtClean="0"/>
              <a:t> (A) </a:t>
            </a:r>
            <a:r>
              <a:rPr lang="en-US" sz="2600" dirty="0" err="1" smtClean="0"/>
              <a:t>dan</a:t>
            </a:r>
            <a:r>
              <a:rPr lang="en-US" sz="2600" dirty="0" smtClean="0"/>
              <a:t> (B)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Saklar</a:t>
            </a:r>
            <a:r>
              <a:rPr lang="en-US" sz="2600" dirty="0" smtClean="0"/>
              <a:t> (A)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2,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2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3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Hambatan</a:t>
            </a:r>
            <a:r>
              <a:rPr lang="en-US" sz="2600" dirty="0" smtClean="0"/>
              <a:t> (Resistor 1)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Conector</a:t>
            </a:r>
            <a:r>
              <a:rPr lang="en-US" sz="2600" dirty="0" smtClean="0"/>
              <a:t> 3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Gerbang</a:t>
            </a:r>
            <a:r>
              <a:rPr lang="en-US" sz="2600" dirty="0" smtClean="0"/>
              <a:t> (NOT 1)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10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Saklar</a:t>
            </a:r>
            <a:r>
              <a:rPr lang="en-US" sz="2600" dirty="0" smtClean="0"/>
              <a:t> (B)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4,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4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Hambatan</a:t>
            </a:r>
            <a:r>
              <a:rPr lang="en-US" sz="2600" dirty="0" smtClean="0"/>
              <a:t> (Resistor 2)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5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600" dirty="0" err="1" smtClean="0"/>
              <a:t>Conector</a:t>
            </a:r>
            <a:r>
              <a:rPr lang="en-US" sz="2600" dirty="0" smtClean="0"/>
              <a:t> 10 </a:t>
            </a:r>
            <a:r>
              <a:rPr lang="en-US" sz="2600" dirty="0" err="1" smtClean="0"/>
              <a:t>Sambungkan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Conector</a:t>
            </a:r>
            <a:r>
              <a:rPr lang="en-US" sz="2600" dirty="0" smtClean="0"/>
              <a:t> 11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181600"/>
          </a:xfrm>
        </p:spPr>
        <p:txBody>
          <a:bodyPr>
            <a:normAutofit fontScale="25000" lnSpcReduction="20000"/>
          </a:bodyPr>
          <a:lstStyle/>
          <a:p>
            <a:pPr marL="582930" indent="-514350">
              <a:buAutoNum type="arabicPeriod" startAt="7"/>
            </a:pPr>
            <a:r>
              <a:rPr lang="en-US" sz="9600" dirty="0" err="1" smtClean="0"/>
              <a:t>Conector</a:t>
            </a:r>
            <a:r>
              <a:rPr lang="en-US" sz="9600" dirty="0" smtClean="0"/>
              <a:t> </a:t>
            </a:r>
            <a:r>
              <a:rPr lang="en-US" sz="9600" dirty="0" smtClean="0"/>
              <a:t>5 </a:t>
            </a:r>
            <a:r>
              <a:rPr lang="en-US" sz="9600" dirty="0" err="1" smtClean="0"/>
              <a:t>Sambungkan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(NOT 2) </a:t>
            </a:r>
            <a:r>
              <a:rPr lang="en-US" sz="9600" dirty="0" err="1" smtClean="0"/>
              <a:t>dan</a:t>
            </a:r>
            <a:r>
              <a:rPr lang="en-US" sz="9600" dirty="0" smtClean="0"/>
              <a:t>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12</a:t>
            </a:r>
          </a:p>
          <a:p>
            <a:pPr marL="582930" indent="-514350">
              <a:buAutoNum type="arabicPeriod" startAt="7"/>
            </a:pPr>
            <a:r>
              <a:rPr lang="en-US" sz="9600" dirty="0" err="1" smtClean="0"/>
              <a:t>Gerbang</a:t>
            </a:r>
            <a:r>
              <a:rPr lang="en-US" sz="9600" dirty="0" smtClean="0"/>
              <a:t> </a:t>
            </a:r>
            <a:r>
              <a:rPr lang="en-US" sz="9600" dirty="0" smtClean="0"/>
              <a:t>(NOT 2) </a:t>
            </a:r>
            <a:r>
              <a:rPr lang="en-US" sz="9600" dirty="0" err="1" smtClean="0"/>
              <a:t>Sambungkan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6 </a:t>
            </a:r>
            <a:r>
              <a:rPr lang="en-US" sz="9600" dirty="0" err="1" smtClean="0"/>
              <a:t>dan</a:t>
            </a:r>
            <a:r>
              <a:rPr lang="en-US" sz="9600" dirty="0" smtClean="0"/>
              <a:t>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8</a:t>
            </a:r>
          </a:p>
          <a:p>
            <a:pPr marL="582930" indent="-514350">
              <a:buAutoNum type="arabicPeriod" startAt="8"/>
            </a:pPr>
            <a:r>
              <a:rPr lang="en-US" sz="9600" dirty="0" err="1" smtClean="0"/>
              <a:t>Sambungkan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6 </a:t>
            </a:r>
            <a:r>
              <a:rPr lang="en-US" sz="9600" dirty="0" err="1" smtClean="0"/>
              <a:t>dan</a:t>
            </a:r>
            <a:r>
              <a:rPr lang="en-US" sz="9600" dirty="0" smtClean="0"/>
              <a:t>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7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1)</a:t>
            </a:r>
          </a:p>
          <a:p>
            <a:pPr marL="582930" indent="-514350">
              <a:buAutoNum type="arabicPeriod" startAt="9"/>
            </a:pPr>
            <a:r>
              <a:rPr lang="en-US" sz="9600" dirty="0" err="1" smtClean="0"/>
              <a:t>Conector</a:t>
            </a:r>
            <a:r>
              <a:rPr lang="en-US" sz="9600" dirty="0" smtClean="0"/>
              <a:t> </a:t>
            </a:r>
            <a:r>
              <a:rPr lang="en-US" sz="9600" dirty="0" smtClean="0"/>
              <a:t>8 </a:t>
            </a:r>
            <a:r>
              <a:rPr lang="en-US" sz="9600" dirty="0" err="1" smtClean="0"/>
              <a:t>dan</a:t>
            </a:r>
            <a:r>
              <a:rPr lang="en-US" sz="9600" dirty="0" smtClean="0"/>
              <a:t> 10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2),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8 </a:t>
            </a:r>
            <a:r>
              <a:rPr lang="en-US" sz="9600" dirty="0" err="1" smtClean="0"/>
              <a:t>dan</a:t>
            </a:r>
            <a:r>
              <a:rPr lang="en-US" sz="9600" dirty="0" smtClean="0"/>
              <a:t> 11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3)</a:t>
            </a:r>
          </a:p>
          <a:p>
            <a:pPr marL="582930" indent="-514350">
              <a:buAutoNum type="arabicPeriod" startAt="10"/>
            </a:pPr>
            <a:r>
              <a:rPr lang="en-US" sz="9600" dirty="0" smtClean="0"/>
              <a:t>11.     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</a:t>
            </a:r>
            <a:r>
              <a:rPr lang="en-US" sz="9600" dirty="0" smtClean="0"/>
              <a:t>12 </a:t>
            </a:r>
            <a:r>
              <a:rPr lang="en-US" sz="9600" dirty="0" err="1" smtClean="0"/>
              <a:t>dan</a:t>
            </a:r>
            <a:r>
              <a:rPr lang="en-US" sz="9600" dirty="0" smtClean="0"/>
              <a:t> 11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4), </a:t>
            </a:r>
            <a:r>
              <a:rPr lang="en-US" sz="9600" dirty="0" err="1" smtClean="0"/>
              <a:t>Conector</a:t>
            </a:r>
            <a:r>
              <a:rPr lang="en-US" sz="9600" dirty="0" smtClean="0"/>
              <a:t> 12 </a:t>
            </a:r>
            <a:r>
              <a:rPr lang="en-US" sz="9600" dirty="0" err="1" smtClean="0"/>
              <a:t>dan</a:t>
            </a:r>
            <a:r>
              <a:rPr lang="en-US" sz="9600" dirty="0" smtClean="0"/>
              <a:t> 7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5), </a:t>
            </a:r>
            <a:r>
              <a:rPr lang="en-US" sz="9600" dirty="0" err="1" smtClean="0"/>
              <a:t>Hubungkan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1) </a:t>
            </a:r>
            <a:r>
              <a:rPr lang="en-US" sz="9600" dirty="0" err="1" smtClean="0"/>
              <a:t>dan</a:t>
            </a:r>
            <a:r>
              <a:rPr lang="en-US" sz="9600" dirty="0" smtClean="0"/>
              <a:t> (AND 2)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(OR 1), </a:t>
            </a:r>
            <a:r>
              <a:rPr lang="en-US" sz="9600" dirty="0" err="1" smtClean="0"/>
              <a:t>Hubungkan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(AND 3) </a:t>
            </a:r>
            <a:r>
              <a:rPr lang="en-US" sz="9600" dirty="0" err="1" smtClean="0"/>
              <a:t>dan</a:t>
            </a:r>
            <a:r>
              <a:rPr lang="en-US" sz="9600" dirty="0" smtClean="0"/>
              <a:t> (AND 4)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(OR 2), </a:t>
            </a:r>
            <a:r>
              <a:rPr lang="en-US" sz="9600" dirty="0" err="1" smtClean="0"/>
              <a:t>Sambungkan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(OR 1)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Lampu</a:t>
            </a:r>
            <a:r>
              <a:rPr lang="en-US" sz="9600" dirty="0" smtClean="0"/>
              <a:t> </a:t>
            </a:r>
            <a:r>
              <a:rPr lang="en-US" sz="9600" dirty="0" err="1" smtClean="0"/>
              <a:t>Merah</a:t>
            </a:r>
            <a:r>
              <a:rPr lang="en-US" sz="9600" dirty="0" smtClean="0"/>
              <a:t>, </a:t>
            </a:r>
            <a:r>
              <a:rPr lang="en-US" sz="9600" dirty="0" err="1" smtClean="0"/>
              <a:t>Sambungkan</a:t>
            </a:r>
            <a:r>
              <a:rPr lang="en-US" sz="9600" dirty="0" smtClean="0"/>
              <a:t> </a:t>
            </a:r>
            <a:r>
              <a:rPr lang="en-US" sz="9600" dirty="0" err="1" smtClean="0"/>
              <a:t>Gerbang</a:t>
            </a:r>
            <a:r>
              <a:rPr lang="en-US" sz="9600" dirty="0" smtClean="0"/>
              <a:t> (OR 2)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Lampu</a:t>
            </a:r>
            <a:r>
              <a:rPr lang="en-US" sz="9600" dirty="0" smtClean="0"/>
              <a:t> </a:t>
            </a:r>
            <a:r>
              <a:rPr lang="en-US" sz="9600" dirty="0" err="1" smtClean="0"/>
              <a:t>Kuning</a:t>
            </a:r>
            <a:r>
              <a:rPr lang="en-US" sz="9600" dirty="0" smtClean="0"/>
              <a:t>, </a:t>
            </a:r>
            <a:r>
              <a:rPr lang="en-US" sz="9600" dirty="0" err="1" smtClean="0"/>
              <a:t>Sambungkan</a:t>
            </a:r>
            <a:r>
              <a:rPr lang="en-US" sz="9600" dirty="0" smtClean="0"/>
              <a:t> (AND 5) </a:t>
            </a:r>
            <a:r>
              <a:rPr lang="en-US" sz="9600" dirty="0" err="1" smtClean="0"/>
              <a:t>ke</a:t>
            </a:r>
            <a:r>
              <a:rPr lang="en-US" sz="9600" dirty="0" smtClean="0"/>
              <a:t> </a:t>
            </a:r>
            <a:r>
              <a:rPr lang="en-US" sz="9600" dirty="0" err="1" smtClean="0"/>
              <a:t>Lampu</a:t>
            </a:r>
            <a:r>
              <a:rPr lang="en-US" sz="9600" dirty="0" smtClean="0"/>
              <a:t> </a:t>
            </a:r>
            <a:r>
              <a:rPr lang="en-US" sz="9600" dirty="0" err="1" smtClean="0"/>
              <a:t>Hijau</a:t>
            </a:r>
            <a:r>
              <a:rPr lang="en-US" sz="9600" dirty="0" smtClean="0"/>
              <a:t>.</a:t>
            </a:r>
            <a:r>
              <a:rPr lang="en-US" sz="9600" dirty="0" smtClean="0"/>
              <a:t> 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91440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pic>
        <p:nvPicPr>
          <p:cNvPr id="4" name="Content Placeholder 3" descr="fdfs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27673"/>
            <a:ext cx="7772400" cy="386352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914400"/>
          </a:xfrm>
        </p:spPr>
        <p:txBody>
          <a:bodyPr/>
          <a:lstStyle/>
          <a:p>
            <a:r>
              <a:rPr lang="en-US" sz="3600" dirty="0" err="1" smtClean="0"/>
              <a:t>Analisis</a:t>
            </a:r>
            <a:r>
              <a:rPr lang="en-US" sz="3600" dirty="0" smtClean="0"/>
              <a:t> </a:t>
            </a:r>
            <a:r>
              <a:rPr lang="en-US" sz="3600" dirty="0" err="1" smtClean="0"/>
              <a:t>Rangkaian</a:t>
            </a:r>
            <a:r>
              <a:rPr lang="en-US" sz="3600" dirty="0" smtClean="0"/>
              <a:t> (</a:t>
            </a:r>
            <a:r>
              <a:rPr lang="en-US" sz="3600" dirty="0" err="1" smtClean="0"/>
              <a:t>Tabel</a:t>
            </a:r>
            <a:r>
              <a:rPr lang="en-US" sz="3600" dirty="0" smtClean="0"/>
              <a:t> </a:t>
            </a:r>
            <a:r>
              <a:rPr lang="en-US" sz="3600" dirty="0" err="1" smtClean="0"/>
              <a:t>Kebenaran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895600"/>
          <a:ext cx="8077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726304"/>
                <a:gridCol w="1504576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Saklar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Saklar</a:t>
                      </a:r>
                      <a:r>
                        <a:rPr lang="en-US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Hijau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914400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6" name="Content Placeholder 5" descr="fdfs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76783"/>
            <a:ext cx="6934200" cy="340481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5334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Saklar</a:t>
            </a:r>
            <a:r>
              <a:rPr lang="en-US" sz="2600" dirty="0" smtClean="0"/>
              <a:t> A </a:t>
            </a:r>
            <a:r>
              <a:rPr lang="en-US" sz="2600" dirty="0" err="1" smtClean="0"/>
              <a:t>dan</a:t>
            </a:r>
            <a:r>
              <a:rPr lang="en-US" sz="2600" dirty="0" smtClean="0"/>
              <a:t> B OFF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Lampu</a:t>
            </a:r>
            <a:r>
              <a:rPr lang="en-US" sz="2600" dirty="0" smtClean="0"/>
              <a:t> </a:t>
            </a:r>
            <a:r>
              <a:rPr lang="en-US" sz="2600" dirty="0" err="1" smtClean="0"/>
              <a:t>Merah</a:t>
            </a:r>
            <a:r>
              <a:rPr lang="en-US" sz="2600" dirty="0" smtClean="0"/>
              <a:t> </a:t>
            </a:r>
            <a:r>
              <a:rPr lang="en-US" sz="2600" dirty="0" err="1" smtClean="0"/>
              <a:t>Menyala</a:t>
            </a:r>
            <a:endParaRPr kumimoji="0" lang="en-US" sz="26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406</TotalTime>
  <Words>545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Disusun oleh : Fernanda Dias Pahlevi Tegar PEnemuan</vt:lpstr>
      <vt:lpstr>Latar Belakang</vt:lpstr>
      <vt:lpstr>Slide 3</vt:lpstr>
      <vt:lpstr>Komponen Rangkaian Lampu Lalu Lintas</vt:lpstr>
      <vt:lpstr>Langkah-langkah Pembuatan</vt:lpstr>
      <vt:lpstr>Langkah-langkah Pembuatan</vt:lpstr>
      <vt:lpstr>Hasil Pembuatan</vt:lpstr>
      <vt:lpstr>Analisis Rangkaian (Tabel Kebenaran)</vt:lpstr>
      <vt:lpstr>Analisis Sistem Kerja</vt:lpstr>
      <vt:lpstr>Analisis Sistem Kerja</vt:lpstr>
      <vt:lpstr>Analisis Sistem Kerja</vt:lpstr>
      <vt:lpstr>Analisis Sistem Kerja</vt:lpstr>
      <vt:lpstr>Kesimpulan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Disusun oleh : Fernanda Dias Pahlevi Tegar Panemuan</dc:title>
  <dc:creator>SMK MA'ARIF NU 01</dc:creator>
  <cp:lastModifiedBy>Teg4R</cp:lastModifiedBy>
  <cp:revision>41</cp:revision>
  <dcterms:created xsi:type="dcterms:W3CDTF">2019-04-14T22:52:12Z</dcterms:created>
  <dcterms:modified xsi:type="dcterms:W3CDTF">2019-04-21T13:48:08Z</dcterms:modified>
</cp:coreProperties>
</file>