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73" r:id="rId2"/>
    <p:sldId id="256" r:id="rId3"/>
    <p:sldId id="259" r:id="rId4"/>
    <p:sldId id="260" r:id="rId5"/>
    <p:sldId id="261" r:id="rId6"/>
    <p:sldId id="284" r:id="rId7"/>
    <p:sldId id="283" r:id="rId8"/>
    <p:sldId id="282" r:id="rId9"/>
    <p:sldId id="275" r:id="rId10"/>
    <p:sldId id="285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 title="Page Number Shape"/>
          <p:cNvSpPr/>
          <p:nvPr/>
        </p:nvSpPr>
        <p:spPr bwMode="auto">
          <a:xfrm>
            <a:off x="8736012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685" y="1143294"/>
            <a:ext cx="527577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5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685" y="5537926"/>
            <a:ext cx="527577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1800" b="0" i="1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6685" y="6314441"/>
            <a:ext cx="1197467" cy="365125"/>
          </a:xfrm>
        </p:spPr>
        <p:txBody>
          <a:bodyPr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568878BA-238D-4F50-986D-7A7E8FB84035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0444" y="6314441"/>
            <a:ext cx="3842012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1416217"/>
            <a:ext cx="407987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719ADC82-91B0-4665-918D-AFFA047D98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43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0" y="640080"/>
            <a:ext cx="4686299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8BA-238D-4F50-986D-7A7E8FB84035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DC82-91B0-4665-918D-AFFA047D98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7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Page Number Shape"/>
          <p:cNvSpPr/>
          <p:nvPr/>
        </p:nvSpPr>
        <p:spPr bwMode="auto">
          <a:xfrm>
            <a:off x="8736012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93074" y="642931"/>
            <a:ext cx="1835003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42933"/>
            <a:ext cx="5303009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02140" y="5927132"/>
            <a:ext cx="2861142" cy="365125"/>
          </a:xfrm>
        </p:spPr>
        <p:txBody>
          <a:bodyPr/>
          <a:lstStyle/>
          <a:p>
            <a:fld id="{568878BA-238D-4F50-986D-7A7E8FB84035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2140" y="6315950"/>
            <a:ext cx="286114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5607593"/>
            <a:ext cx="407987" cy="365125"/>
          </a:xfrm>
        </p:spPr>
        <p:txBody>
          <a:bodyPr/>
          <a:lstStyle/>
          <a:p>
            <a:fld id="{719ADC82-91B0-4665-918D-AFFA047D98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" y="6199730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" y="6199730"/>
            <a:ext cx="769500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0766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  <p15:guide id="2" pos="484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8BA-238D-4F50-986D-7A7E8FB84035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DC82-91B0-4665-918D-AFFA047D98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8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 title="Page Number Shape"/>
          <p:cNvSpPr/>
          <p:nvPr/>
        </p:nvSpPr>
        <p:spPr bwMode="auto">
          <a:xfrm>
            <a:off x="8736012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755" y="2571723"/>
            <a:ext cx="6222491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5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755" y="1393748"/>
            <a:ext cx="6301072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1800" b="0" i="1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7216" y="6314440"/>
            <a:ext cx="1197467" cy="365125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</a:defRPr>
            </a:lvl1pPr>
          </a:lstStyle>
          <a:p>
            <a:fld id="{568878BA-238D-4F50-986D-7A7E8FB84035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0755" y="6314441"/>
            <a:ext cx="4860170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1620761"/>
            <a:ext cx="407987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9ADC82-91B0-4665-918D-AFFA047D98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" y="6178167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" y="6178167"/>
            <a:ext cx="768324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0055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  <p15:guide id="2" pos="484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540628"/>
            <a:ext cx="46863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3712467"/>
            <a:ext cx="46863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8BA-238D-4F50-986D-7A7E8FB84035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DC82-91B0-4665-918D-AFFA047D98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7784"/>
            <a:ext cx="2873502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58065"/>
            <a:ext cx="4690872" cy="913212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526122"/>
            <a:ext cx="4690872" cy="1751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6200" y="3700828"/>
            <a:ext cx="4690872" cy="913759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6200" y="4669432"/>
            <a:ext cx="4690872" cy="1752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8BA-238D-4F50-986D-7A7E8FB84035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DC82-91B0-4665-918D-AFFA047D98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9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8BA-238D-4F50-986D-7A7E8FB84035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DC82-91B0-4665-918D-AFFA047D98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2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8BA-238D-4F50-986D-7A7E8FB84035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DC82-91B0-4665-918D-AFFA047D98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5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5479"/>
            <a:ext cx="2879082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64147"/>
            <a:ext cx="46863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2621513"/>
            <a:ext cx="2879082" cy="3239537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8BA-238D-4F50-986D-7A7E8FB84035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DC82-91B0-4665-918D-AFFA047D98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2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557262"/>
            <a:ext cx="2882528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43350" y="1"/>
            <a:ext cx="4629150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1" y="2621512"/>
            <a:ext cx="2882528" cy="3236976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8BA-238D-4F50-986D-7A7E8FB84035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DC82-91B0-4665-918D-AFFA047D98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1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8736012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2875430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69066"/>
            <a:ext cx="4686299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1" y="5930061"/>
            <a:ext cx="286114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568878BA-238D-4F50-986D-7A7E8FB84035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1" y="6314441"/>
            <a:ext cx="286114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19ADC82-91B0-4665-918D-AFFA047D98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59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8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6858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6858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12598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05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pos="7200">
          <p15:clr>
            <a:srgbClr val="F26B43"/>
          </p15:clr>
        </p15:guide>
        <p15:guide id="4" pos="3264">
          <p15:clr>
            <a:srgbClr val="F26B43"/>
          </p15:clr>
        </p15:guide>
        <p15:guide id="9" pos="2124" userDrawn="1">
          <p15:clr>
            <a:srgbClr val="F26B43"/>
          </p15:clr>
        </p15:guide>
        <p15:guide id="10" pos="360" userDrawn="1">
          <p15:clr>
            <a:srgbClr val="F26B43"/>
          </p15:clr>
        </p15:guide>
        <p15:guide id="11" orient="horz" pos="432" userDrawn="1">
          <p15:clr>
            <a:srgbClr val="F26B43"/>
          </p15:clr>
        </p15:guide>
        <p15:guide id="12" pos="5400" userDrawn="1">
          <p15:clr>
            <a:srgbClr val="F26B43"/>
          </p15:clr>
        </p15:guide>
        <p15:guide id="13" pos="24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0" y="559678"/>
            <a:ext cx="8477534" cy="2210818"/>
          </a:xfrm>
        </p:spPr>
        <p:txBody>
          <a:bodyPr/>
          <a:lstStyle/>
          <a:p>
            <a:pPr algn="ctr"/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endParaRPr lang="en-US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0" y="2602582"/>
            <a:ext cx="6248398" cy="5655156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Reska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Arosandi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(18.11.0087)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D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Rizqi</a:t>
            </a: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Susetyo</a:t>
            </a:r>
            <a:r>
              <a:rPr lang="en-ID" b="1" dirty="0">
                <a:effectLst/>
              </a:rPr>
              <a:t>	</a:t>
            </a:r>
            <a:r>
              <a:rPr lang="en-ID" sz="2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(18.11.0213)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Muhammad Ali   (18.11.0244)</a:t>
            </a:r>
          </a:p>
        </p:txBody>
      </p:sp>
    </p:spTree>
    <p:extLst>
      <p:ext uri="{BB962C8B-B14F-4D97-AF65-F5344CB8AC3E}">
        <p14:creationId xmlns:p14="http://schemas.microsoft.com/office/powerpoint/2010/main" val="3758360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6894FB-C167-4D6C-9726-FA95904DC2CB}"/>
              </a:ext>
            </a:extLst>
          </p:cNvPr>
          <p:cNvSpPr txBox="1">
            <a:spLocks/>
          </p:cNvSpPr>
          <p:nvPr/>
        </p:nvSpPr>
        <p:spPr>
          <a:xfrm>
            <a:off x="1103763" y="1091941"/>
            <a:ext cx="2875430" cy="1651259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6A3326D-F464-4AAF-9DB7-99A58814C43B}"/>
              </a:ext>
            </a:extLst>
          </p:cNvPr>
          <p:cNvSpPr txBox="1">
            <a:spLocks/>
          </p:cNvSpPr>
          <p:nvPr/>
        </p:nvSpPr>
        <p:spPr>
          <a:xfrm>
            <a:off x="1787856" y="2567096"/>
            <a:ext cx="6005015" cy="2426907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Rangkaian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kombinasional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gabungan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gerbang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Aljabar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Boolean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menyederhanakan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gerbang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650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677" y="1401579"/>
            <a:ext cx="5774709" cy="56551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177555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4667" y="2402342"/>
            <a:ext cx="9218691" cy="3554568"/>
          </a:xfrm>
        </p:spPr>
        <p:txBody>
          <a:bodyPr>
            <a:normAutofit/>
          </a:bodyPr>
          <a:lstStyle/>
          <a:p>
            <a:r>
              <a:rPr lang="en-US" sz="3200" b="1" dirty="0"/>
              <a:t>PRAKTIKUM</a:t>
            </a:r>
          </a:p>
          <a:p>
            <a:r>
              <a:rPr lang="en-US" sz="3200" b="1" dirty="0"/>
              <a:t> </a:t>
            </a:r>
          </a:p>
          <a:p>
            <a:r>
              <a:rPr lang="en-US" sz="3200" b="1" dirty="0"/>
              <a:t>ALJABAR BOOLE &amp; </a:t>
            </a:r>
          </a:p>
          <a:p>
            <a:r>
              <a:rPr lang="en-US" sz="3200" b="1" dirty="0"/>
              <a:t>RANGKAIAN KOMBINASIONAL</a:t>
            </a:r>
          </a:p>
        </p:txBody>
      </p:sp>
    </p:spTree>
    <p:extLst>
      <p:ext uri="{BB962C8B-B14F-4D97-AF65-F5344CB8AC3E}">
        <p14:creationId xmlns:p14="http://schemas.microsoft.com/office/powerpoint/2010/main" val="352209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808" y="859929"/>
            <a:ext cx="2875430" cy="1651259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Rangkaian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DA994-0A8A-4C83-9BF7-104351AFD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463" y="1997085"/>
            <a:ext cx="5555087" cy="40009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0BDE11-E97D-4C53-BDC6-B35FD60F1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09" y="1498705"/>
            <a:ext cx="316274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1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99027C0-6528-47EA-9890-AF737D9F8489}"/>
              </a:ext>
            </a:extLst>
          </p:cNvPr>
          <p:cNvSpPr txBox="1">
            <a:spLocks/>
          </p:cNvSpPr>
          <p:nvPr/>
        </p:nvSpPr>
        <p:spPr>
          <a:xfrm>
            <a:off x="830808" y="859929"/>
            <a:ext cx="2875430" cy="1651259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Kebenaran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D96C0-7315-4BEA-946E-F8181A017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08" y="2511188"/>
            <a:ext cx="7956884" cy="280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6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6894FB-C167-4D6C-9726-FA95904DC2CB}"/>
              </a:ext>
            </a:extLst>
          </p:cNvPr>
          <p:cNvSpPr txBox="1">
            <a:spLocks/>
          </p:cNvSpPr>
          <p:nvPr/>
        </p:nvSpPr>
        <p:spPr>
          <a:xfrm>
            <a:off x="830808" y="859929"/>
            <a:ext cx="2875430" cy="1651259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Alur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Rangkaian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A142F-3DDA-4379-B03B-A9C3CA1FD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463" y="2077295"/>
            <a:ext cx="5555087" cy="400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3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6894FB-C167-4D6C-9726-FA95904DC2CB}"/>
              </a:ext>
            </a:extLst>
          </p:cNvPr>
          <p:cNvSpPr txBox="1">
            <a:spLocks/>
          </p:cNvSpPr>
          <p:nvPr/>
        </p:nvSpPr>
        <p:spPr>
          <a:xfrm>
            <a:off x="830808" y="859929"/>
            <a:ext cx="2875430" cy="1651259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Alur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Rangkaian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00BE6B-CF62-47CE-8A64-C05C6A621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463" y="2077296"/>
            <a:ext cx="5652845" cy="400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2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6894FB-C167-4D6C-9726-FA95904DC2CB}"/>
              </a:ext>
            </a:extLst>
          </p:cNvPr>
          <p:cNvSpPr txBox="1">
            <a:spLocks/>
          </p:cNvSpPr>
          <p:nvPr/>
        </p:nvSpPr>
        <p:spPr>
          <a:xfrm>
            <a:off x="830808" y="859929"/>
            <a:ext cx="2875430" cy="1651259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Alur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Rangkaian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9EC92-BE66-4230-9A11-8AED6FA90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51" y="2105036"/>
            <a:ext cx="5497036" cy="39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2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6894FB-C167-4D6C-9726-FA95904DC2CB}"/>
              </a:ext>
            </a:extLst>
          </p:cNvPr>
          <p:cNvSpPr txBox="1">
            <a:spLocks/>
          </p:cNvSpPr>
          <p:nvPr/>
        </p:nvSpPr>
        <p:spPr>
          <a:xfrm>
            <a:off x="830808" y="859929"/>
            <a:ext cx="2875430" cy="1651259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Alur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Rangkaian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8AAFD-C17A-40CA-8347-42B52100B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11" y="2077296"/>
            <a:ext cx="5569837" cy="400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7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9B530E5-49B2-48C9-8A80-88DB48091D9A}"/>
              </a:ext>
            </a:extLst>
          </p:cNvPr>
          <p:cNvSpPr txBox="1">
            <a:spLocks/>
          </p:cNvSpPr>
          <p:nvPr/>
        </p:nvSpPr>
        <p:spPr>
          <a:xfrm>
            <a:off x="830808" y="859929"/>
            <a:ext cx="2875430" cy="1651259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Aljabar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Boolean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0371F3-A774-4807-9899-97A73675A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08" y="2253977"/>
            <a:ext cx="316274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2512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07151B"/>
      </a:dk2>
      <a:lt2>
        <a:srgbClr val="F2F3F3"/>
      </a:lt2>
      <a:accent1>
        <a:srgbClr val="1C546B"/>
      </a:accent1>
      <a:accent2>
        <a:srgbClr val="606968"/>
      </a:accent2>
      <a:accent3>
        <a:srgbClr val="8D8D35"/>
      </a:accent3>
      <a:accent4>
        <a:srgbClr val="D9A142"/>
      </a:accent4>
      <a:accent5>
        <a:srgbClr val="C47023"/>
      </a:accent5>
      <a:accent6>
        <a:srgbClr val="754D64"/>
      </a:accent6>
      <a:hlink>
        <a:srgbClr val="417E93"/>
      </a:hlink>
      <a:folHlink>
        <a:srgbClr val="A76D89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algn="ctr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12434FFF-CE4A-40FC-99FF-CA1400F2E6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594</TotalTime>
  <Words>49</Words>
  <Application>Microsoft Office PowerPoint</Application>
  <PresentationFormat>On-screen Show (4:3)</PresentationFormat>
  <Paragraphs>18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Schoolbook</vt:lpstr>
      <vt:lpstr>Corbel</vt:lpstr>
      <vt:lpstr>Times New Roman</vt:lpstr>
      <vt:lpstr>Headlines</vt:lpstr>
      <vt:lpstr>Kelompok 5   Anggota</vt:lpstr>
      <vt:lpstr>PowerPoint Presentation</vt:lpstr>
      <vt:lpstr>Rangkaian Logika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</dc:title>
  <dc:creator>Widhi</dc:creator>
  <cp:lastModifiedBy>Word Master@Ali</cp:lastModifiedBy>
  <cp:revision>42</cp:revision>
  <dcterms:created xsi:type="dcterms:W3CDTF">2019-04-09T08:57:14Z</dcterms:created>
  <dcterms:modified xsi:type="dcterms:W3CDTF">2019-04-29T05:36:20Z</dcterms:modified>
</cp:coreProperties>
</file>