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6FBD408-8833-4C0D-8121-53495AD8296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4F9EB8-C936-4723-8EEF-FD47871267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874B437-AE08-47D1-9C73-D7A4604A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950" y="2446607"/>
            <a:ext cx="10006884" cy="2988277"/>
          </a:xfrm>
        </p:spPr>
        <p:txBody>
          <a:bodyPr>
            <a:noAutofit/>
          </a:bodyPr>
          <a:lstStyle/>
          <a:p>
            <a:r>
              <a:rPr lang="en-ID" sz="3600" dirty="0" smtClean="0"/>
              <a:t>       </a:t>
            </a:r>
            <a:r>
              <a:rPr lang="en-ID" sz="3600" dirty="0" err="1" smtClean="0"/>
              <a:t>Anggota</a:t>
            </a:r>
            <a:r>
              <a:rPr lang="en-ID" sz="3600" dirty="0" smtClean="0"/>
              <a:t>  </a:t>
            </a:r>
            <a:r>
              <a:rPr lang="en-ID" sz="3600" dirty="0" err="1" smtClean="0"/>
              <a:t>Kelompok</a:t>
            </a:r>
            <a:r>
              <a:rPr lang="en-ID" sz="3600" dirty="0" smtClean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3600" dirty="0" err="1" smtClean="0"/>
              <a:t>Andrianto</a:t>
            </a:r>
            <a:r>
              <a:rPr lang="en-ID" sz="3600" dirty="0" smtClean="0"/>
              <a:t>                                 18.11.0204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3600" dirty="0" smtClean="0"/>
              <a:t>Muhammad </a:t>
            </a:r>
            <a:r>
              <a:rPr lang="en-ID" sz="3600" dirty="0" err="1" smtClean="0"/>
              <a:t>Syafri</a:t>
            </a:r>
            <a:r>
              <a:rPr lang="en-ID" sz="3600" dirty="0" smtClean="0"/>
              <a:t> </a:t>
            </a:r>
            <a:r>
              <a:rPr lang="en-ID" sz="3600" dirty="0" err="1" smtClean="0"/>
              <a:t>Febrian</a:t>
            </a:r>
            <a:r>
              <a:rPr lang="en-ID" sz="3600" dirty="0" smtClean="0"/>
              <a:t>      18.11.0222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3600" dirty="0" smtClean="0"/>
              <a:t>Asif </a:t>
            </a:r>
            <a:r>
              <a:rPr lang="en-ID" sz="3600" dirty="0" err="1" smtClean="0"/>
              <a:t>Fatkhurohman</a:t>
            </a:r>
            <a:r>
              <a:rPr lang="en-ID" sz="3600" dirty="0" smtClean="0"/>
              <a:t>                  18.11.0235</a:t>
            </a:r>
          </a:p>
          <a:p>
            <a:r>
              <a:rPr lang="en-ID" sz="3600" dirty="0"/>
              <a:t>	</a:t>
            </a:r>
            <a:r>
              <a:rPr lang="en-ID" sz="3600" dirty="0" smtClean="0"/>
              <a:t>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47E197-FB0D-47B6-A4C1-661B35F7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21" y="756679"/>
            <a:ext cx="10515600" cy="5657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Register PISO (</a:t>
            </a:r>
            <a:r>
              <a:rPr lang="en-US" dirty="0" err="1"/>
              <a:t>Paralel</a:t>
            </a:r>
            <a:r>
              <a:rPr lang="en-US" dirty="0"/>
              <a:t> In Serial Out)</a:t>
            </a:r>
          </a:p>
          <a:p>
            <a:pPr marL="45720" indent="0">
              <a:buNone/>
            </a:pPr>
            <a:r>
              <a:rPr lang="en-US" dirty="0" smtClean="0"/>
              <a:t>       </a:t>
            </a:r>
            <a:r>
              <a:rPr lang="en-US" sz="1800" dirty="0" smtClean="0"/>
              <a:t>Register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shift register yang paling </a:t>
            </a:r>
            <a:r>
              <a:rPr lang="en-US" sz="1800" dirty="0" err="1"/>
              <a:t>rumit</a:t>
            </a:r>
            <a:r>
              <a:rPr lang="en-US" sz="1800" dirty="0"/>
              <a:t> </a:t>
            </a:r>
            <a:r>
              <a:rPr lang="en-US" sz="1800" dirty="0" err="1"/>
              <a:t>diantara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register, </a:t>
            </a:r>
            <a:r>
              <a:rPr lang="en-US" sz="1800" dirty="0" err="1"/>
              <a:t>tetapi</a:t>
            </a:r>
            <a:r>
              <a:rPr lang="en-US" sz="1800" dirty="0"/>
              <a:t> juga </a:t>
            </a:r>
            <a:r>
              <a:rPr lang="en-US" sz="1800" dirty="0" err="1"/>
              <a:t>merupakan</a:t>
            </a:r>
            <a:r>
              <a:rPr lang="en-US" sz="1800" dirty="0"/>
              <a:t> yang paling </a:t>
            </a:r>
            <a:r>
              <a:rPr lang="en-US" sz="1800" dirty="0" err="1"/>
              <a:t>unik</a:t>
            </a:r>
            <a:r>
              <a:rPr lang="en-US" sz="1800" dirty="0"/>
              <a:t>. Register </a:t>
            </a:r>
            <a:r>
              <a:rPr lang="en-US" sz="1800" dirty="0" err="1"/>
              <a:t>ini</a:t>
            </a:r>
            <a:r>
              <a:rPr lang="en-US" sz="1800" dirty="0"/>
              <a:t> yang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</a:t>
            </a:r>
            <a:r>
              <a:rPr lang="en-US" sz="1800" dirty="0" err="1"/>
              <a:t>kendali</a:t>
            </a:r>
            <a:r>
              <a:rPr lang="en-US" sz="1800" dirty="0"/>
              <a:t> </a:t>
            </a:r>
            <a:r>
              <a:rPr lang="en-US" sz="1800" dirty="0" err="1"/>
              <a:t>Asinkronnya</a:t>
            </a:r>
            <a:r>
              <a:rPr lang="en-US" sz="1800" dirty="0"/>
              <a:t>,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flip-flop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 data,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lainyya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disetting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 smtClean="0"/>
              <a:t>.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 err="1" smtClean="0"/>
              <a:t>jenis</a:t>
            </a:r>
            <a:r>
              <a:rPr lang="en-US" sz="1800" dirty="0" smtClean="0"/>
              <a:t> </a:t>
            </a:r>
            <a:r>
              <a:rPr lang="en-US" sz="1800" dirty="0"/>
              <a:t>flip-flop 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J-K flip-flop </a:t>
            </a:r>
            <a:r>
              <a:rPr lang="en-US" sz="1800" dirty="0" err="1"/>
              <a:t>atau</a:t>
            </a:r>
            <a:r>
              <a:rPr lang="en-US" sz="1800" dirty="0"/>
              <a:t> flip-flop yang </a:t>
            </a:r>
            <a:r>
              <a:rPr lang="en-US" sz="1800" dirty="0" err="1"/>
              <a:t>dilengkapi</a:t>
            </a:r>
            <a:r>
              <a:rPr lang="en-US" sz="1800" dirty="0"/>
              <a:t> denga input preset </a:t>
            </a:r>
            <a:r>
              <a:rPr lang="en-US" sz="1800" dirty="0" err="1"/>
              <a:t>dan</a:t>
            </a:r>
            <a:r>
              <a:rPr lang="en-US" sz="1800" dirty="0"/>
              <a:t> input preclear. </a:t>
            </a:r>
            <a:r>
              <a:rPr lang="en-US" sz="1800" dirty="0" err="1"/>
              <a:t>Pemasukan</a:t>
            </a:r>
            <a:r>
              <a:rPr lang="en-US" sz="1800" dirty="0"/>
              <a:t> data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input Preset. Data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digeser</a:t>
            </a:r>
            <a:r>
              <a:rPr lang="en-US" sz="1800" dirty="0"/>
              <a:t> 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bit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pulsa</a:t>
            </a:r>
            <a:r>
              <a:rPr lang="en-US" sz="1800" dirty="0"/>
              <a:t> clock.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data yang </a:t>
            </a:r>
            <a:r>
              <a:rPr lang="en-US" sz="1800" dirty="0" err="1"/>
              <a:t>disajikan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paralel</a:t>
            </a:r>
            <a:r>
              <a:rPr lang="en-US" sz="1800" dirty="0"/>
              <a:t> (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))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diubah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serial (bit demi bit)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dipancarkan</a:t>
            </a:r>
            <a:r>
              <a:rPr lang="en-US" sz="1800" dirty="0"/>
              <a:t> </a:t>
            </a:r>
            <a:r>
              <a:rPr lang="en-US" sz="1800" dirty="0" err="1"/>
              <a:t>melalaui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.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4099" name="Picture 3" descr="G:\LDSD\pi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11" y="2264690"/>
            <a:ext cx="5038140" cy="18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88642"/>
            <a:ext cx="9753600" cy="5420719"/>
          </a:xfrm>
        </p:spPr>
        <p:txBody>
          <a:bodyPr>
            <a:normAutofit/>
          </a:bodyPr>
          <a:lstStyle/>
          <a:p>
            <a:r>
              <a:rPr lang="en-US" dirty="0"/>
              <a:t>Register </a:t>
            </a:r>
            <a:r>
              <a:rPr lang="en-US" dirty="0" err="1"/>
              <a:t>geser</a:t>
            </a:r>
            <a:r>
              <a:rPr lang="en-US" dirty="0"/>
              <a:t> PIPO </a:t>
            </a:r>
            <a:r>
              <a:rPr lang="en-US" dirty="0" smtClean="0"/>
              <a:t>(</a:t>
            </a:r>
            <a:r>
              <a:rPr lang="en-US" dirty="0" err="1"/>
              <a:t>Paralel</a:t>
            </a:r>
            <a:r>
              <a:rPr lang="en-US" dirty="0"/>
              <a:t> Output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smtClean="0"/>
              <a:t>Input)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1800" dirty="0" err="1" smtClean="0"/>
              <a:t>diperlihatkan</a:t>
            </a:r>
            <a:r>
              <a:rPr lang="en-US" sz="1800" dirty="0" smtClean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flip-flop </a:t>
            </a:r>
            <a:r>
              <a:rPr lang="en-US" sz="1800" dirty="0" err="1"/>
              <a:t>tipe</a:t>
            </a:r>
            <a:r>
              <a:rPr lang="en-US" sz="1800" dirty="0"/>
              <a:t> D.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register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flip flop </a:t>
            </a:r>
            <a:r>
              <a:rPr lang="en-US" sz="1800" dirty="0" err="1"/>
              <a:t>diisi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yang </a:t>
            </a:r>
            <a:r>
              <a:rPr lang="en-US" sz="1800" dirty="0" err="1"/>
              <a:t>bersamaaan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output  </a:t>
            </a:r>
            <a:r>
              <a:rPr lang="en-US" sz="1800" dirty="0" err="1"/>
              <a:t>masing-masing</a:t>
            </a:r>
            <a:r>
              <a:rPr lang="en-US" sz="1800" dirty="0"/>
              <a:t> flip-flop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respon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data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input </a:t>
            </a:r>
            <a:r>
              <a:rPr lang="en-US" sz="1800" dirty="0" err="1"/>
              <a:t>kontrol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terminal set/reset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pemberian</a:t>
            </a:r>
            <a:r>
              <a:rPr lang="en-US" sz="1800" dirty="0"/>
              <a:t> clock</a:t>
            </a:r>
            <a:r>
              <a:rPr lang="en-US" sz="1800" dirty="0" smtClean="0"/>
              <a:t>.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 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pulsa</a:t>
            </a:r>
            <a:r>
              <a:rPr lang="en-US" sz="1800" dirty="0"/>
              <a:t> clock yang </a:t>
            </a:r>
            <a:r>
              <a:rPr lang="en-US" sz="1800" dirty="0" err="1"/>
              <a:t>dikenakan</a:t>
            </a:r>
            <a:r>
              <a:rPr lang="en-US" sz="1800" dirty="0"/>
              <a:t>, bit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digeserkan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pembacaan</a:t>
            </a:r>
            <a:r>
              <a:rPr lang="en-US" sz="1800" dirty="0"/>
              <a:t> di terminal Q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dimasukkan.Pemakaian</a:t>
            </a:r>
            <a:r>
              <a:rPr lang="en-US" sz="1800" dirty="0"/>
              <a:t> register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yang </a:t>
            </a:r>
            <a:r>
              <a:rPr lang="en-US" sz="1800" dirty="0" err="1"/>
              <a:t>menyenangkan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  </a:t>
            </a:r>
            <a:r>
              <a:rPr lang="en-US" sz="1800" dirty="0" err="1"/>
              <a:t>menyimpan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bit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sementara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pulsa</a:t>
            </a:r>
            <a:r>
              <a:rPr lang="en-US" sz="1800" dirty="0"/>
              <a:t> clock, </a:t>
            </a:r>
            <a:r>
              <a:rPr lang="en-US" sz="1800" dirty="0" err="1"/>
              <a:t>setiap</a:t>
            </a:r>
            <a:r>
              <a:rPr lang="en-US" sz="1800" dirty="0"/>
              <a:t> bit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digeserkan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pulsa</a:t>
            </a:r>
            <a:r>
              <a:rPr lang="en-US" sz="1800" dirty="0"/>
              <a:t> clock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2" name="Picture 4" descr="http://3.bp.blogspot.com/_3sUsmss6etg/TAytThiKq1I/AAAAAAAAAH4/k6xNblH9T5E/s400/PIP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17" y="2489982"/>
            <a:ext cx="4532335" cy="17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A76AA1-4FB5-443D-A339-58E788FD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21" y="726158"/>
            <a:ext cx="10515600" cy="4351338"/>
          </a:xfrm>
        </p:spPr>
        <p:txBody>
          <a:bodyPr/>
          <a:lstStyle/>
          <a:p>
            <a:r>
              <a:rPr lang="en-US" dirty="0" smtClean="0"/>
              <a:t>Register </a:t>
            </a:r>
            <a:r>
              <a:rPr lang="en-US" dirty="0"/>
              <a:t>SISO (Serial In Serial Out)</a:t>
            </a:r>
          </a:p>
          <a:p>
            <a:pPr marL="45720" indent="0">
              <a:buNone/>
            </a:pPr>
            <a:r>
              <a:rPr lang="en-US" dirty="0" smtClean="0"/>
              <a:t>       Register </a:t>
            </a:r>
            <a:r>
              <a:rPr lang="en-US" dirty="0"/>
              <a:t>Serial In Serial out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register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serial </a:t>
            </a:r>
            <a:r>
              <a:rPr lang="en-US" dirty="0" err="1"/>
              <a:t>keluaran</a:t>
            </a:r>
            <a:r>
              <a:rPr lang="en-US" dirty="0"/>
              <a:t> serial </a:t>
            </a:r>
            <a:r>
              <a:rPr lang="en-US" dirty="0" err="1"/>
              <a:t>adalah</a:t>
            </a:r>
            <a:r>
              <a:rPr lang="en-US" dirty="0"/>
              <a:t> register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Register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penyalur</a:t>
            </a:r>
            <a:r>
              <a:rPr lang="en-US" dirty="0"/>
              <a:t> data </a:t>
            </a:r>
            <a:r>
              <a:rPr lang="en-US" dirty="0" err="1"/>
              <a:t>lewat</a:t>
            </a:r>
            <a:r>
              <a:rPr lang="en-US" dirty="0"/>
              <a:t> media </a:t>
            </a:r>
            <a:r>
              <a:rPr lang="en-US" dirty="0" err="1"/>
              <a:t>tunggal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remote control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televisi</a:t>
            </a:r>
            <a:r>
              <a:rPr lang="en-US" dirty="0"/>
              <a:t> modern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2" descr="G:\LDSD\SI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45" y="3271502"/>
            <a:ext cx="52863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3341" y="4867465"/>
            <a:ext cx="9753600" cy="1154097"/>
          </a:xfrm>
        </p:spPr>
        <p:txBody>
          <a:bodyPr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tipe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ini</a:t>
            </a:r>
            <a:r>
              <a:rPr lang="en-US" sz="1600" dirty="0">
                <a:solidFill>
                  <a:schemeClr val="tx1"/>
                </a:solidFill>
              </a:rPr>
              <a:t>, data </a:t>
            </a:r>
            <a:r>
              <a:rPr lang="en-US" sz="1600" dirty="0" err="1">
                <a:solidFill>
                  <a:schemeClr val="tx1"/>
                </a:solidFill>
              </a:rPr>
              <a:t>disajikan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satu</a:t>
            </a:r>
            <a:r>
              <a:rPr lang="en-US" sz="1600" dirty="0">
                <a:solidFill>
                  <a:schemeClr val="tx1"/>
                </a:solidFill>
              </a:rPr>
              <a:t> bit </a:t>
            </a:r>
            <a:r>
              <a:rPr lang="en-US" sz="1600" dirty="0" err="1">
                <a:solidFill>
                  <a:schemeClr val="tx1"/>
                </a:solidFill>
              </a:rPr>
              <a:t>pada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satu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lalu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digeser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masuk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pada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</a:rPr>
              <a:t>setiap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pulsa</a:t>
            </a:r>
            <a:r>
              <a:rPr lang="en-US" sz="1600" dirty="0">
                <a:solidFill>
                  <a:schemeClr val="tx1"/>
                </a:solidFill>
              </a:rPr>
              <a:t> clock. </a:t>
            </a:r>
            <a:r>
              <a:rPr lang="en-US" sz="1600" dirty="0" err="1">
                <a:solidFill>
                  <a:schemeClr val="tx1"/>
                </a:solidFill>
              </a:rPr>
              <a:t>Sesudah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seperangkat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pulsa</a:t>
            </a:r>
            <a:r>
              <a:rPr lang="en-US" sz="1600" dirty="0">
                <a:solidFill>
                  <a:schemeClr val="tx1"/>
                </a:solidFill>
              </a:rPr>
              <a:t> clock </a:t>
            </a:r>
            <a:r>
              <a:rPr lang="en-US" sz="1600" dirty="0" err="1">
                <a:solidFill>
                  <a:schemeClr val="tx1"/>
                </a:solidFill>
              </a:rPr>
              <a:t>lengkap</a:t>
            </a:r>
            <a:r>
              <a:rPr lang="en-US" sz="1600" dirty="0">
                <a:solidFill>
                  <a:schemeClr val="tx1"/>
                </a:solidFill>
              </a:rPr>
              <a:t>, register </a:t>
            </a:r>
            <a:r>
              <a:rPr lang="en-US" sz="1600" dirty="0" err="1">
                <a:solidFill>
                  <a:schemeClr val="tx1"/>
                </a:solidFill>
              </a:rPr>
              <a:t>menjadi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penuh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kandungannya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dapat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dibaca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diterminal</a:t>
            </a:r>
            <a:r>
              <a:rPr lang="en-US" sz="1600" dirty="0">
                <a:solidFill>
                  <a:schemeClr val="tx1"/>
                </a:solidFill>
              </a:rPr>
              <a:t> Q </a:t>
            </a:r>
            <a:r>
              <a:rPr lang="en-US" sz="1600" dirty="0" err="1">
                <a:solidFill>
                  <a:schemeClr val="tx1"/>
                </a:solidFill>
              </a:rPr>
              <a:t>atau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dikeluarkan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melalui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seperangkat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saluran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paralel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pengertian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dikeeluarkan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berarti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bahwa</a:t>
            </a:r>
            <a:r>
              <a:rPr lang="en-US" sz="1600" dirty="0">
                <a:solidFill>
                  <a:schemeClr val="tx1"/>
                </a:solidFill>
              </a:rPr>
              <a:t> bit-bit </a:t>
            </a:r>
            <a:r>
              <a:rPr lang="en-US" sz="1600" dirty="0" err="1">
                <a:solidFill>
                  <a:schemeClr val="tx1"/>
                </a:solidFill>
              </a:rPr>
              <a:t>tersebut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</a:rPr>
              <a:t>dapat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dipakai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mengoperasikan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gerbang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atau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rangkaiaan</a:t>
            </a:r>
            <a:r>
              <a:rPr lang="en-US" sz="1600" dirty="0">
                <a:solidFill>
                  <a:schemeClr val="tx1"/>
                </a:solidFill>
              </a:rPr>
              <a:t> lain, </a:t>
            </a:r>
            <a:r>
              <a:rPr lang="en-US" sz="1600" dirty="0" err="1">
                <a:solidFill>
                  <a:schemeClr val="tx1"/>
                </a:solidFill>
              </a:rPr>
              <a:t>sementara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</a:rPr>
              <a:t>registernya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sendiri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tidak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mengalami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perubahan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karena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tindakan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ini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Dengan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menggunakan</a:t>
            </a:r>
            <a:r>
              <a:rPr lang="en-US" sz="1600" dirty="0">
                <a:solidFill>
                  <a:schemeClr val="tx1"/>
                </a:solidFill>
              </a:rPr>
              <a:t> register SIPO, bit-bit data yang </a:t>
            </a:r>
            <a:r>
              <a:rPr lang="en-US" sz="1600" dirty="0" err="1">
                <a:solidFill>
                  <a:schemeClr val="tx1"/>
                </a:solidFill>
              </a:rPr>
              <a:t>sudah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dipancarkan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secara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berurutan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sebuah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saluran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dapat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dikumpiulkan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hingga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membentuk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satu</a:t>
            </a:r>
            <a:r>
              <a:rPr lang="en-US" sz="1600" dirty="0">
                <a:solidFill>
                  <a:schemeClr val="tx1"/>
                </a:solidFill>
              </a:rPr>
              <a:t> “kata”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beberapa</a:t>
            </a:r>
            <a:r>
              <a:rPr lang="en-US" sz="1600" dirty="0">
                <a:solidFill>
                  <a:schemeClr val="tx1"/>
                </a:solidFill>
              </a:rPr>
              <a:t> bit.</a:t>
            </a:r>
          </a:p>
        </p:txBody>
      </p:sp>
      <p:pic>
        <p:nvPicPr>
          <p:cNvPr id="1026" name="Picture 2" descr="http://2.bp.blogspot.com/_TMNWrwe_iNg/TAEP5xgDQrI/AAAAAAAAADM/W57yz7RuSmU/s1600/REGISTER+5.bmp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21" y="1991032"/>
            <a:ext cx="4495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3341" y="797246"/>
            <a:ext cx="71220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Register SIPO (</a:t>
            </a:r>
            <a:r>
              <a:rPr lang="en-US" dirty="0"/>
              <a:t>Serial Input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smtClean="0"/>
              <a:t>Output)</a:t>
            </a:r>
          </a:p>
          <a:p>
            <a:pPr lvl="0" algn="just"/>
            <a:r>
              <a:rPr lang="en-US" dirty="0" smtClean="0"/>
              <a:t>     Register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kebalika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register PISO,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  <a:endParaRPr kumimoji="0" lang="id-ID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170" y="2513482"/>
            <a:ext cx="9753600" cy="1144632"/>
          </a:xfrm>
        </p:spPr>
        <p:txBody>
          <a:bodyPr>
            <a:noAutofit/>
          </a:bodyPr>
          <a:lstStyle/>
          <a:p>
            <a:pPr algn="ctr"/>
            <a:endParaRPr lang="en-ID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D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TERIMA KASIH</a:t>
            </a:r>
            <a:endParaRPr lang="en-US" sz="5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49" y="3025786"/>
            <a:ext cx="9753600" cy="1154097"/>
          </a:xfrm>
        </p:spPr>
        <p:txBody>
          <a:bodyPr>
            <a:noAutofit/>
          </a:bodyPr>
          <a:lstStyle/>
          <a:p>
            <a:r>
              <a:rPr lang="en-US" sz="4800" dirty="0" smtClean="0"/>
              <a:t>REGISTER DAN RANGKAIAN 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             REGISTER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42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30A1A-27FF-47E3-9482-F042A124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00772"/>
            <a:ext cx="9753600" cy="1154097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5E1E36-A223-4836-85A2-81210D86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54869"/>
            <a:ext cx="9753600" cy="3539527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     Register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data. </a:t>
            </a:r>
            <a:r>
              <a:rPr lang="en-US" dirty="0" err="1"/>
              <a:t>Dengan</a:t>
            </a:r>
            <a:r>
              <a:rPr lang="en-US" dirty="0"/>
              <a:t> kata lain, register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yang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flipflop yang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 Register yang </a:t>
            </a:r>
            <a:r>
              <a:rPr lang="en-US" dirty="0" err="1"/>
              <a:t>menyimpan</a:t>
            </a:r>
            <a:r>
              <a:rPr lang="en-US" dirty="0"/>
              <a:t> data 4 bit </a:t>
            </a:r>
            <a:r>
              <a:rPr lang="en-US" dirty="0" err="1"/>
              <a:t>disebut</a:t>
            </a:r>
            <a:r>
              <a:rPr lang="en-US" dirty="0"/>
              <a:t> nibble </a:t>
            </a:r>
            <a:r>
              <a:rPr lang="en-US" dirty="0" err="1"/>
              <a:t>sedangkan</a:t>
            </a:r>
            <a:r>
              <a:rPr lang="en-US" dirty="0"/>
              <a:t> yang </a:t>
            </a:r>
            <a:r>
              <a:rPr lang="en-US" dirty="0" err="1"/>
              <a:t>menyimpan</a:t>
            </a:r>
            <a:r>
              <a:rPr lang="en-US" dirty="0"/>
              <a:t> 8 bit </a:t>
            </a:r>
            <a:r>
              <a:rPr lang="en-US" dirty="0" err="1"/>
              <a:t>disebut</a:t>
            </a:r>
            <a:r>
              <a:rPr lang="en-US" dirty="0"/>
              <a:t> byte.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penyimpan</a:t>
            </a:r>
            <a:r>
              <a:rPr lang="en-US" dirty="0"/>
              <a:t> data, register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menggeser</a:t>
            </a:r>
            <a:r>
              <a:rPr lang="en-US" dirty="0"/>
              <a:t> (shift) </a:t>
            </a:r>
            <a:r>
              <a:rPr lang="en-US" dirty="0" err="1"/>
              <a:t>deri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dan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7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506E6F-887F-4F89-A0DD-B053FB20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5" y="-13630"/>
            <a:ext cx="9753600" cy="1154097"/>
          </a:xfrm>
        </p:spPr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7C75BE-A37D-4508-91CB-BD705424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72" y="1777286"/>
            <a:ext cx="10515600" cy="4649270"/>
          </a:xfrm>
        </p:spPr>
        <p:txBody>
          <a:bodyPr/>
          <a:lstStyle/>
          <a:p>
            <a:r>
              <a:rPr lang="en-US" dirty="0"/>
              <a:t>1. Register Buffer (</a:t>
            </a:r>
            <a:r>
              <a:rPr lang="en-US" dirty="0" err="1"/>
              <a:t>Penyangga</a:t>
            </a:r>
            <a:r>
              <a:rPr lang="en-US" dirty="0"/>
              <a:t> Data</a:t>
            </a:r>
            <a:r>
              <a:rPr lang="en-US" dirty="0" smtClean="0"/>
              <a:t>)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   Register </a:t>
            </a:r>
            <a:r>
              <a:rPr lang="en-US" dirty="0"/>
              <a:t>Buffer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register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/>
              <a:t>kata digital. Register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merupakan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dan yang paling </a:t>
            </a:r>
            <a:r>
              <a:rPr lang="en-US" dirty="0" err="1"/>
              <a:t>dasar</a:t>
            </a:r>
            <a:r>
              <a:rPr lang="en-US" dirty="0"/>
              <a:t>. Register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 Flip-flop. IC 7474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register buffer</a:t>
            </a:r>
            <a:r>
              <a:rPr lang="en-US" dirty="0" smtClean="0"/>
              <a:t>.</a:t>
            </a:r>
            <a:endParaRPr lang="en-ID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G:\LDSD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96" y="3490157"/>
            <a:ext cx="7122017" cy="265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G:\LDSD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4" y="1730325"/>
            <a:ext cx="11581851" cy="431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8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6483F4-8E9A-49D3-AD82-73C2CB59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1" y="695458"/>
            <a:ext cx="10515600" cy="4618620"/>
          </a:xfrm>
        </p:spPr>
        <p:txBody>
          <a:bodyPr>
            <a:normAutofit/>
          </a:bodyPr>
          <a:lstStyle/>
          <a:p>
            <a:r>
              <a:rPr lang="en-US" dirty="0"/>
              <a:t>2. Register Buffer </a:t>
            </a:r>
            <a:r>
              <a:rPr lang="en-US" dirty="0" err="1"/>
              <a:t>Terkendali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      Register </a:t>
            </a:r>
            <a:r>
              <a:rPr lang="en-US" dirty="0"/>
              <a:t>buffer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bit. </a:t>
            </a:r>
            <a:r>
              <a:rPr lang="en-US" dirty="0" err="1"/>
              <a:t>Tetapi</a:t>
            </a:r>
            <a:r>
              <a:rPr lang="en-US" dirty="0"/>
              <a:t> register buffer </a:t>
            </a:r>
            <a:r>
              <a:rPr lang="en-US" dirty="0" err="1"/>
              <a:t>terkendali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data-data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 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data-data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G:\LDSD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33" y="2552492"/>
            <a:ext cx="6915956" cy="36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98C968-1CDB-4020-ABCF-38E46D43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4" y="671658"/>
            <a:ext cx="10515600" cy="4351338"/>
          </a:xfrm>
        </p:spPr>
        <p:txBody>
          <a:bodyPr/>
          <a:lstStyle/>
          <a:p>
            <a:r>
              <a:rPr lang="en-US" dirty="0"/>
              <a:t>3. Register </a:t>
            </a:r>
            <a:r>
              <a:rPr lang="en-US" dirty="0" err="1"/>
              <a:t>Geser</a:t>
            </a:r>
            <a:r>
              <a:rPr lang="en-US" dirty="0"/>
              <a:t> (Shift Register)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Shift </a:t>
            </a:r>
            <a:r>
              <a:rPr lang="en-US" dirty="0"/>
              <a:t>register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yang </a:t>
            </a:r>
            <a:r>
              <a:rPr lang="en-US" dirty="0" err="1"/>
              <a:t>rumit</a:t>
            </a:r>
            <a:r>
              <a:rPr lang="en-US" dirty="0"/>
              <a:t>. Shift register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mengumpamakan</a:t>
            </a:r>
            <a:r>
              <a:rPr lang="en-US" dirty="0"/>
              <a:t> data </a:t>
            </a:r>
            <a:r>
              <a:rPr lang="en-US" dirty="0" err="1"/>
              <a:t>antara</a:t>
            </a:r>
            <a:r>
              <a:rPr lang="en-US" dirty="0"/>
              <a:t> flip-flop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flip-flop yang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pic>
        <p:nvPicPr>
          <p:cNvPr id="3074" name="Picture 2" descr="G:\LDSD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47" y="2847327"/>
            <a:ext cx="6964608" cy="32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DA0B3F-7928-40A0-BBF7-131BD854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443" y="885466"/>
            <a:ext cx="10515600" cy="6082003"/>
          </a:xfrm>
        </p:spPr>
        <p:txBody>
          <a:bodyPr/>
          <a:lstStyle/>
          <a:p>
            <a:r>
              <a:rPr lang="en-US" dirty="0"/>
              <a:t>4.  Controlled Shift Register (Register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Terkendali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 smtClean="0"/>
              <a:t>        Controlled </a:t>
            </a:r>
            <a:r>
              <a:rPr lang="en-US" dirty="0"/>
              <a:t>Shift Register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masukan-masukan</a:t>
            </a:r>
            <a:r>
              <a:rPr lang="en-US" dirty="0"/>
              <a:t> </a:t>
            </a:r>
            <a:r>
              <a:rPr lang="en-US" dirty="0" err="1"/>
              <a:t>kemdali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pada </a:t>
            </a:r>
            <a:r>
              <a:rPr lang="en-US" dirty="0" err="1"/>
              <a:t>pulsa-pulsa</a:t>
            </a:r>
            <a:r>
              <a:rPr lang="en-US" dirty="0"/>
              <a:t> </a:t>
            </a:r>
            <a:r>
              <a:rPr lang="en-US" dirty="0" err="1"/>
              <a:t>pendetak</a:t>
            </a:r>
            <a:r>
              <a:rPr lang="en-US" dirty="0"/>
              <a:t> yang </a:t>
            </a:r>
            <a:r>
              <a:rPr lang="en-US" dirty="0" err="1"/>
              <a:t>berikutnya</a:t>
            </a:r>
            <a:r>
              <a:rPr lang="en-US" dirty="0"/>
              <a:t>. Controlled Shift Register </a:t>
            </a:r>
            <a:r>
              <a:rPr lang="en-US" dirty="0" err="1" smtClean="0"/>
              <a:t>ini</a:t>
            </a:r>
            <a:r>
              <a:rPr lang="en-US" dirty="0" smtClean="0"/>
              <a:t> juga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dan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.</a:t>
            </a:r>
          </a:p>
        </p:txBody>
      </p:sp>
      <p:pic>
        <p:nvPicPr>
          <p:cNvPr id="6146" name="Picture 2" descr="G:\LDSD\ACHIE 2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11" y="3023517"/>
            <a:ext cx="62484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2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3783F0-EF4A-4D3B-8821-460CC95A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4" y="1287889"/>
            <a:ext cx="10515600" cy="4327300"/>
          </a:xfrm>
        </p:spPr>
        <p:txBody>
          <a:bodyPr>
            <a:normAutofit/>
          </a:bodyPr>
          <a:lstStyle/>
          <a:p>
            <a:r>
              <a:rPr lang="en-US" b="1" dirty="0" err="1"/>
              <a:t>Pengisian</a:t>
            </a:r>
            <a:r>
              <a:rPr lang="en-US" b="1" dirty="0"/>
              <a:t> </a:t>
            </a:r>
            <a:r>
              <a:rPr lang="en-US" b="1" dirty="0" smtClean="0"/>
              <a:t>Seri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/>
              <a:t>seri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serial loading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kata </a:t>
            </a:r>
            <a:r>
              <a:rPr lang="en-US" dirty="0" err="1"/>
              <a:t>dalam</a:t>
            </a:r>
            <a:r>
              <a:rPr lang="en-US" dirty="0"/>
              <a:t> register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1 bit pada </a:t>
            </a:r>
            <a:r>
              <a:rPr lang="en-US" dirty="0" err="1"/>
              <a:t>tiap</a:t>
            </a:r>
            <a:r>
              <a:rPr lang="en-US" dirty="0"/>
              <a:t> clock pulse.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kata 4 bit, </a:t>
            </a:r>
            <a:r>
              <a:rPr lang="en-US" dirty="0" err="1"/>
              <a:t>dibutuhkan</a:t>
            </a:r>
            <a:r>
              <a:rPr lang="en-US" dirty="0"/>
              <a:t> 4 clock pulse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b="1" dirty="0" err="1"/>
              <a:t>Pengisian</a:t>
            </a:r>
            <a:r>
              <a:rPr lang="en-US" b="1" dirty="0"/>
              <a:t> </a:t>
            </a:r>
            <a:r>
              <a:rPr lang="en-US" b="1" dirty="0" err="1" smtClean="0"/>
              <a:t>Paralel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     </a:t>
            </a:r>
            <a:r>
              <a:rPr lang="en-US" dirty="0" smtClean="0"/>
              <a:t>Register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mengeluarkannya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. Register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bit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flip-flop,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register buffer.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kata.</a:t>
            </a:r>
          </a:p>
        </p:txBody>
      </p:sp>
    </p:spTree>
    <p:extLst>
      <p:ext uri="{BB962C8B-B14F-4D97-AF65-F5344CB8AC3E}">
        <p14:creationId xmlns:p14="http://schemas.microsoft.com/office/powerpoint/2010/main" val="26734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222</TotalTime>
  <Words>414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Perspective</vt:lpstr>
      <vt:lpstr>PowerPoint Presentation</vt:lpstr>
      <vt:lpstr>REGISTER DAN RANGKAIAN                REGISTER</vt:lpstr>
      <vt:lpstr>Pengertian Register</vt:lpstr>
      <vt:lpstr>Jenis-Jenis 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Dalam tipe ini, data disajikan satu bit pada satu saat lalu digeser masuk pada setiap pulsa clock. Sesudah seperangkat pulsa clock lengkap, register menjadi penuh dan kandungannya dapat dibaca diterminal Q atau dikeluarkan melalui seperangkat saluran paralel. Dalam pengertian ini, dikeeluarkan berarti bahwa bit-bit tersebut dapat dipakai untuk mengoperasikan gerbang atau rangkaiaan lain, sementara registernya sendiri tidak mengalami perubahan karena tindakan ini. Dengan menggunakan register SIPO, bit-bit data yang sudah dipancarkan secara berurutan dari sebuah saluran dapat dikumpiulkan hingga membentuk satu “kata” dari beberapa bit.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Class Room</cp:lastModifiedBy>
  <cp:revision>21</cp:revision>
  <dcterms:created xsi:type="dcterms:W3CDTF">2019-07-04T12:47:16Z</dcterms:created>
  <dcterms:modified xsi:type="dcterms:W3CDTF">2019-07-08T04:48:50Z</dcterms:modified>
</cp:coreProperties>
</file>