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1D66A08-FFA4-406E-BD45-956397B2DE73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1154458-3BA8-4B33-8159-67CC990E6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66A08-FFA4-406E-BD45-956397B2DE73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154458-3BA8-4B33-8159-67CC990E6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71D66A08-FFA4-406E-BD45-956397B2DE73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1154458-3BA8-4B33-8159-67CC990E6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66A08-FFA4-406E-BD45-956397B2DE73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154458-3BA8-4B33-8159-67CC990E6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1D66A08-FFA4-406E-BD45-956397B2DE73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51154458-3BA8-4B33-8159-67CC990E6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66A08-FFA4-406E-BD45-956397B2DE73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154458-3BA8-4B33-8159-67CC990E6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66A08-FFA4-406E-BD45-956397B2DE73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154458-3BA8-4B33-8159-67CC990E6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66A08-FFA4-406E-BD45-956397B2DE73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154458-3BA8-4B33-8159-67CC990E6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1D66A08-FFA4-406E-BD45-956397B2DE73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154458-3BA8-4B33-8159-67CC990E6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66A08-FFA4-406E-BD45-956397B2DE73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154458-3BA8-4B33-8159-67CC990E6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66A08-FFA4-406E-BD45-956397B2DE73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154458-3BA8-4B33-8159-67CC990E67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1D66A08-FFA4-406E-BD45-956397B2DE73}" type="datetimeFigureOut">
              <a:rPr lang="en-US" smtClean="0"/>
              <a:pPr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1154458-3BA8-4B33-8159-67CC990E6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KELOMPOK 7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926" y="3539864"/>
            <a:ext cx="6215074" cy="2818094"/>
          </a:xfrm>
        </p:spPr>
        <p:txBody>
          <a:bodyPr>
            <a:normAutofit/>
          </a:bodyPr>
          <a:lstStyle/>
          <a:p>
            <a:pPr algn="l"/>
            <a:r>
              <a:rPr lang="en-ID" dirty="0" smtClean="0"/>
              <a:t>ANGGOTA KELOMPOK :</a:t>
            </a:r>
          </a:p>
          <a:p>
            <a:pPr algn="l"/>
            <a:r>
              <a:rPr lang="en-ID" dirty="0" smtClean="0"/>
              <a:t>1. </a:t>
            </a:r>
            <a:r>
              <a:rPr lang="en-ID" dirty="0" err="1" smtClean="0"/>
              <a:t>Iqbal</a:t>
            </a:r>
            <a:r>
              <a:rPr lang="en-ID" dirty="0" smtClean="0"/>
              <a:t> </a:t>
            </a:r>
            <a:r>
              <a:rPr lang="en-ID" dirty="0" err="1" smtClean="0"/>
              <a:t>Gilang</a:t>
            </a:r>
            <a:r>
              <a:rPr lang="en-ID" dirty="0" smtClean="0"/>
              <a:t> </a:t>
            </a:r>
            <a:r>
              <a:rPr lang="en-ID" dirty="0" err="1" smtClean="0"/>
              <a:t>Permana</a:t>
            </a:r>
            <a:r>
              <a:rPr lang="en-ID" dirty="0" smtClean="0"/>
              <a:t>	(18.11.0240)</a:t>
            </a:r>
          </a:p>
          <a:p>
            <a:pPr algn="l"/>
            <a:r>
              <a:rPr lang="en-ID" dirty="0" smtClean="0"/>
              <a:t>2. </a:t>
            </a:r>
            <a:r>
              <a:rPr lang="en-ID" dirty="0" err="1" smtClean="0"/>
              <a:t>Dwiki</a:t>
            </a:r>
            <a:r>
              <a:rPr lang="en-ID" dirty="0" smtClean="0"/>
              <a:t> </a:t>
            </a:r>
            <a:r>
              <a:rPr lang="en-ID" dirty="0" err="1" smtClean="0"/>
              <a:t>Agung</a:t>
            </a:r>
            <a:r>
              <a:rPr lang="en-ID" dirty="0" smtClean="0"/>
              <a:t> </a:t>
            </a:r>
            <a:r>
              <a:rPr lang="en-ID" dirty="0" err="1" smtClean="0"/>
              <a:t>Witriantino</a:t>
            </a:r>
            <a:r>
              <a:rPr lang="en-ID" dirty="0" smtClean="0"/>
              <a:t> 	(18.11.0215)</a:t>
            </a:r>
          </a:p>
          <a:p>
            <a:pPr algn="l"/>
            <a:r>
              <a:rPr lang="en-ID" dirty="0" smtClean="0"/>
              <a:t>3. </a:t>
            </a:r>
            <a:r>
              <a:rPr lang="en-ID" dirty="0" err="1" smtClean="0"/>
              <a:t>Salahudin</a:t>
            </a:r>
            <a:r>
              <a:rPr lang="en-ID" dirty="0" smtClean="0"/>
              <a:t> Abdullah Ibrahim (18.11.)</a:t>
            </a:r>
          </a:p>
          <a:p>
            <a:pPr algn="l"/>
            <a:r>
              <a:rPr lang="en-ID" dirty="0" smtClean="0"/>
              <a:t>4. </a:t>
            </a:r>
            <a:r>
              <a:rPr lang="en-ID" dirty="0" err="1" smtClean="0"/>
              <a:t>Syafril</a:t>
            </a:r>
            <a:r>
              <a:rPr lang="en-ID" dirty="0" smtClean="0"/>
              <a:t> </a:t>
            </a:r>
            <a:r>
              <a:rPr lang="en-ID" dirty="0" err="1" smtClean="0"/>
              <a:t>Maulana</a:t>
            </a:r>
            <a:r>
              <a:rPr lang="en-ID" dirty="0" smtClean="0"/>
              <a:t> 		(18.11.0228)</a:t>
            </a:r>
          </a:p>
          <a:p>
            <a:pPr algn="l"/>
            <a:r>
              <a:rPr lang="en-ID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D" dirty="0" err="1" smtClean="0"/>
              <a:t>Alat-alat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1 </a:t>
            </a:r>
            <a:r>
              <a:rPr lang="en-ID" dirty="0" err="1" smtClean="0"/>
              <a:t>Vcc</a:t>
            </a:r>
            <a:r>
              <a:rPr lang="en-ID" dirty="0" smtClean="0"/>
              <a:t> (</a:t>
            </a:r>
            <a:r>
              <a:rPr lang="en-ID" dirty="0" err="1" smtClean="0"/>
              <a:t>arus</a:t>
            </a:r>
            <a:r>
              <a:rPr lang="en-ID" dirty="0" smtClean="0"/>
              <a:t> </a:t>
            </a:r>
            <a:r>
              <a:rPr lang="en-ID" dirty="0" err="1" smtClean="0"/>
              <a:t>positif</a:t>
            </a:r>
            <a:r>
              <a:rPr lang="en-ID" dirty="0" smtClean="0"/>
              <a:t>)</a:t>
            </a:r>
          </a:p>
          <a:p>
            <a:r>
              <a:rPr lang="en-ID" dirty="0" smtClean="0"/>
              <a:t>1 Ground (</a:t>
            </a:r>
            <a:r>
              <a:rPr lang="en-ID" dirty="0" err="1" smtClean="0"/>
              <a:t>arus</a:t>
            </a:r>
            <a:r>
              <a:rPr lang="en-ID" dirty="0" smtClean="0"/>
              <a:t> </a:t>
            </a:r>
            <a:r>
              <a:rPr lang="en-ID" dirty="0" err="1" smtClean="0"/>
              <a:t>negatif</a:t>
            </a:r>
            <a:r>
              <a:rPr lang="en-ID" dirty="0" smtClean="0"/>
              <a:t>)</a:t>
            </a:r>
          </a:p>
          <a:p>
            <a:r>
              <a:rPr lang="en-ID" dirty="0" smtClean="0"/>
              <a:t>2 Switch</a:t>
            </a:r>
          </a:p>
          <a:p>
            <a:r>
              <a:rPr lang="en-ID" dirty="0" smtClean="0"/>
              <a:t>2 </a:t>
            </a:r>
            <a:r>
              <a:rPr lang="en-ID" dirty="0" err="1" smtClean="0"/>
              <a:t>Lampu</a:t>
            </a:r>
            <a:endParaRPr lang="en-ID" dirty="0" smtClean="0"/>
          </a:p>
          <a:p>
            <a:r>
              <a:rPr lang="en-ID" dirty="0" smtClean="0"/>
              <a:t>2 </a:t>
            </a:r>
            <a:r>
              <a:rPr lang="en-ID" dirty="0" err="1" smtClean="0"/>
              <a:t>Gerbang</a:t>
            </a:r>
            <a:r>
              <a:rPr lang="en-ID" dirty="0" smtClean="0"/>
              <a:t> NAND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D" dirty="0" err="1" smtClean="0"/>
              <a:t>Rangkaian</a:t>
            </a:r>
            <a:r>
              <a:rPr lang="en-ID" dirty="0" smtClean="0"/>
              <a:t> R-S flip-flop</a:t>
            </a:r>
            <a:endParaRPr lang="en-US" dirty="0"/>
          </a:p>
        </p:txBody>
      </p:sp>
      <p:pic>
        <p:nvPicPr>
          <p:cNvPr id="4" name="Content Placeholder 3" descr="220px-SR_Flip-flop_Diagram.sv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6" y="1785926"/>
            <a:ext cx="6035993" cy="3786214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D" dirty="0" err="1" smtClean="0"/>
              <a:t>Tabel</a:t>
            </a:r>
            <a:r>
              <a:rPr lang="en-ID" dirty="0" smtClean="0"/>
              <a:t> </a:t>
            </a:r>
            <a:r>
              <a:rPr lang="en-ID" dirty="0" err="1" smtClean="0"/>
              <a:t>Kebenaran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571604" y="1785926"/>
          <a:ext cx="5214975" cy="3571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325"/>
                <a:gridCol w="1738325"/>
                <a:gridCol w="1738325"/>
              </a:tblGrid>
              <a:tr h="71438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OUTPUT</a:t>
                      </a:r>
                      <a:endParaRPr lang="en-US" dirty="0"/>
                    </a:p>
                  </a:txBody>
                  <a:tcPr anchor="ctr"/>
                </a:tc>
              </a:tr>
              <a:tr h="71438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  <a:tr h="71438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71438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71438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D" dirty="0" smtClean="0"/>
              <a:t>Cara </a:t>
            </a:r>
            <a:r>
              <a:rPr lang="en-ID" dirty="0" err="1" smtClean="0"/>
              <a:t>Kerja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Jika</a:t>
            </a:r>
            <a:r>
              <a:rPr lang="en-ID" dirty="0" smtClean="0"/>
              <a:t> switch 1 </a:t>
            </a:r>
            <a:r>
              <a:rPr lang="en-ID" dirty="0" err="1" smtClean="0"/>
              <a:t>dan</a:t>
            </a:r>
            <a:r>
              <a:rPr lang="en-ID" dirty="0" smtClean="0"/>
              <a:t> 2 </a:t>
            </a: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posisi</a:t>
            </a:r>
            <a:r>
              <a:rPr lang="en-ID" dirty="0" smtClean="0"/>
              <a:t> 1, </a:t>
            </a:r>
            <a:r>
              <a:rPr lang="en-ID" dirty="0" err="1" smtClean="0"/>
              <a:t>maka</a:t>
            </a:r>
            <a:r>
              <a:rPr lang="en-ID" dirty="0" smtClean="0"/>
              <a:t> :</a:t>
            </a:r>
          </a:p>
          <a:p>
            <a:pPr lvl="1"/>
            <a:endParaRPr lang="en-ID" dirty="0" smtClean="0"/>
          </a:p>
          <a:p>
            <a:pPr lvl="1"/>
            <a:endParaRPr lang="en-ID" dirty="0" smtClean="0"/>
          </a:p>
          <a:p>
            <a:pPr lvl="1"/>
            <a:endParaRPr lang="en-ID" dirty="0" smtClean="0"/>
          </a:p>
          <a:p>
            <a:pPr lvl="1"/>
            <a:endParaRPr lang="en-ID" dirty="0" smtClean="0"/>
          </a:p>
          <a:p>
            <a:pPr lvl="1"/>
            <a:endParaRPr lang="en-ID" dirty="0" smtClean="0"/>
          </a:p>
          <a:p>
            <a:pPr lvl="1"/>
            <a:r>
              <a:rPr lang="en-ID" sz="1400" dirty="0" err="1" smtClean="0"/>
              <a:t>Pada</a:t>
            </a:r>
            <a:r>
              <a:rPr lang="en-ID" sz="1400" dirty="0" smtClean="0"/>
              <a:t> </a:t>
            </a:r>
            <a:r>
              <a:rPr lang="en-ID" sz="1400" dirty="0" err="1" smtClean="0"/>
              <a:t>saat</a:t>
            </a:r>
            <a:r>
              <a:rPr lang="en-ID" sz="1400" dirty="0" smtClean="0"/>
              <a:t> A =0 </a:t>
            </a:r>
            <a:r>
              <a:rPr lang="en-ID" sz="1400" dirty="0" err="1" smtClean="0"/>
              <a:t>dan</a:t>
            </a:r>
            <a:r>
              <a:rPr lang="en-ID" sz="1400" dirty="0" smtClean="0"/>
              <a:t> T=1 </a:t>
            </a:r>
            <a:r>
              <a:rPr lang="en-ID" sz="1400" dirty="0" err="1" smtClean="0"/>
              <a:t>maka</a:t>
            </a:r>
            <a:r>
              <a:rPr lang="en-ID" sz="1400" dirty="0" smtClean="0"/>
              <a:t> </a:t>
            </a:r>
            <a:r>
              <a:rPr lang="en-ID" sz="1400" dirty="0" smtClean="0"/>
              <a:t> </a:t>
            </a:r>
            <a:r>
              <a:rPr lang="en-ID" sz="1400" dirty="0" err="1" smtClean="0"/>
              <a:t>karena</a:t>
            </a:r>
            <a:r>
              <a:rPr lang="en-ID" sz="1400" dirty="0" smtClean="0"/>
              <a:t> </a:t>
            </a:r>
            <a:r>
              <a:rPr lang="en-ID" sz="1400" dirty="0" err="1" smtClean="0"/>
              <a:t>mengandung</a:t>
            </a:r>
            <a:r>
              <a:rPr lang="en-ID" sz="1400" dirty="0" smtClean="0"/>
              <a:t> </a:t>
            </a:r>
            <a:r>
              <a:rPr lang="en-ID" sz="1400" dirty="0" err="1" smtClean="0"/>
              <a:t>pengertian</a:t>
            </a:r>
            <a:r>
              <a:rPr lang="en-ID" sz="1400" dirty="0" smtClean="0"/>
              <a:t> </a:t>
            </a:r>
            <a:r>
              <a:rPr lang="en-ID" sz="1400" dirty="0" err="1" smtClean="0"/>
              <a:t>bahwa</a:t>
            </a:r>
            <a:r>
              <a:rPr lang="en-ID" sz="1400" dirty="0" smtClean="0"/>
              <a:t> </a:t>
            </a:r>
            <a:r>
              <a:rPr lang="en-ID" sz="1400" dirty="0" err="1" smtClean="0"/>
              <a:t>kita</a:t>
            </a:r>
            <a:r>
              <a:rPr lang="en-ID" sz="1400" dirty="0" smtClean="0"/>
              <a:t> </a:t>
            </a:r>
            <a:r>
              <a:rPr lang="en-ID" sz="1400" dirty="0" err="1" smtClean="0"/>
              <a:t>berupaya</a:t>
            </a:r>
            <a:r>
              <a:rPr lang="en-ID" sz="1400" dirty="0" smtClean="0"/>
              <a:t> </a:t>
            </a:r>
            <a:r>
              <a:rPr lang="en-ID" sz="1400" dirty="0" err="1" smtClean="0"/>
              <a:t>untuk</a:t>
            </a:r>
            <a:r>
              <a:rPr lang="en-ID" sz="1400" dirty="0" smtClean="0"/>
              <a:t> </a:t>
            </a:r>
            <a:r>
              <a:rPr lang="en-ID" sz="1400" dirty="0" err="1" smtClean="0"/>
              <a:t>memperoleh</a:t>
            </a:r>
            <a:r>
              <a:rPr lang="en-ID" sz="1400" dirty="0" smtClean="0"/>
              <a:t> </a:t>
            </a:r>
            <a:r>
              <a:rPr lang="en-ID" sz="1400" dirty="0" err="1" smtClean="0"/>
              <a:t>keluaran</a:t>
            </a:r>
            <a:r>
              <a:rPr lang="en-ID" sz="1400" dirty="0" smtClean="0"/>
              <a:t> Q yang </a:t>
            </a:r>
            <a:r>
              <a:rPr lang="en-ID" sz="1400" dirty="0" err="1" smtClean="0"/>
              <a:t>secara</a:t>
            </a:r>
            <a:r>
              <a:rPr lang="en-ID" sz="1400" dirty="0" smtClean="0"/>
              <a:t> </a:t>
            </a:r>
            <a:r>
              <a:rPr lang="en-ID" sz="1400" dirty="0" err="1" smtClean="0"/>
              <a:t>serentak</a:t>
            </a:r>
            <a:r>
              <a:rPr lang="en-ID" sz="1400" dirty="0" smtClean="0"/>
              <a:t> </a:t>
            </a:r>
            <a:r>
              <a:rPr lang="en-ID" sz="1400" dirty="0" err="1" smtClean="0"/>
              <a:t>sama</a:t>
            </a:r>
            <a:r>
              <a:rPr lang="en-ID" sz="1400" dirty="0" smtClean="0"/>
              <a:t> </a:t>
            </a:r>
            <a:r>
              <a:rPr lang="en-ID" sz="1400" dirty="0" err="1" smtClean="0"/>
              <a:t>dengan</a:t>
            </a:r>
            <a:r>
              <a:rPr lang="en-ID" sz="1400" dirty="0" smtClean="0"/>
              <a:t> 1 Dan </a:t>
            </a:r>
            <a:r>
              <a:rPr lang="en-ID" sz="1400" dirty="0" err="1" smtClean="0"/>
              <a:t>sama</a:t>
            </a:r>
            <a:r>
              <a:rPr lang="en-ID" sz="1400" dirty="0" smtClean="0"/>
              <a:t> </a:t>
            </a:r>
            <a:r>
              <a:rPr lang="en-ID" sz="1400" dirty="0" err="1" smtClean="0"/>
              <a:t>dengan</a:t>
            </a:r>
            <a:r>
              <a:rPr lang="en-ID" sz="1400" dirty="0" smtClean="0"/>
              <a:t> 0 </a:t>
            </a:r>
            <a:r>
              <a:rPr lang="en-ID" sz="1400" dirty="0" err="1" smtClean="0"/>
              <a:t>hal</a:t>
            </a:r>
            <a:r>
              <a:rPr lang="en-ID" sz="1400" dirty="0" smtClean="0"/>
              <a:t> </a:t>
            </a:r>
            <a:r>
              <a:rPr lang="en-ID" sz="1400" dirty="0" err="1" smtClean="0"/>
              <a:t>ini</a:t>
            </a:r>
            <a:r>
              <a:rPr lang="en-ID" sz="1400" dirty="0" smtClean="0"/>
              <a:t> </a:t>
            </a:r>
            <a:r>
              <a:rPr lang="en-ID" sz="1400" dirty="0" err="1" smtClean="0"/>
              <a:t>tidak</a:t>
            </a:r>
            <a:r>
              <a:rPr lang="en-ID" sz="1400" dirty="0" smtClean="0"/>
              <a:t> </a:t>
            </a:r>
            <a:r>
              <a:rPr lang="en-ID" sz="1400" dirty="0" err="1" smtClean="0"/>
              <a:t>masuk</a:t>
            </a:r>
            <a:r>
              <a:rPr lang="en-ID" sz="1400" dirty="0" smtClean="0"/>
              <a:t> </a:t>
            </a:r>
            <a:r>
              <a:rPr lang="en-ID" sz="1400" dirty="0" err="1" smtClean="0"/>
              <a:t>akal</a:t>
            </a:r>
            <a:r>
              <a:rPr lang="en-ID" sz="1400" dirty="0" smtClean="0"/>
              <a:t> </a:t>
            </a:r>
            <a:r>
              <a:rPr lang="en-ID" sz="1400" dirty="0" err="1" smtClean="0"/>
              <a:t>dan</a:t>
            </a:r>
            <a:r>
              <a:rPr lang="en-ID" sz="1400" dirty="0" smtClean="0"/>
              <a:t> </a:t>
            </a:r>
            <a:r>
              <a:rPr lang="en-ID" sz="1400" dirty="0" err="1" smtClean="0"/>
              <a:t>oleh</a:t>
            </a:r>
            <a:r>
              <a:rPr lang="en-ID" sz="1400" dirty="0" smtClean="0"/>
              <a:t> </a:t>
            </a:r>
            <a:r>
              <a:rPr lang="en-ID" sz="1400" dirty="0" err="1" smtClean="0"/>
              <a:t>sebab</a:t>
            </a:r>
            <a:r>
              <a:rPr lang="en-ID" sz="1400" dirty="0" smtClean="0"/>
              <a:t> </a:t>
            </a:r>
            <a:r>
              <a:rPr lang="en-ID" sz="1400" dirty="0" err="1" smtClean="0"/>
              <a:t>itu</a:t>
            </a:r>
            <a:r>
              <a:rPr lang="en-ID" sz="1400" dirty="0" smtClean="0"/>
              <a:t> </a:t>
            </a:r>
            <a:r>
              <a:rPr lang="en-ID" sz="1400" dirty="0" err="1" smtClean="0"/>
              <a:t>masukan</a:t>
            </a:r>
            <a:r>
              <a:rPr lang="en-ID" sz="1400" dirty="0" smtClean="0"/>
              <a:t> </a:t>
            </a:r>
            <a:r>
              <a:rPr lang="en-ID" sz="1400" dirty="0" err="1" smtClean="0"/>
              <a:t>ini</a:t>
            </a:r>
            <a:r>
              <a:rPr lang="en-ID" sz="1400" dirty="0" smtClean="0"/>
              <a:t> </a:t>
            </a:r>
            <a:r>
              <a:rPr lang="en-ID" sz="1400" dirty="0" err="1" smtClean="0"/>
              <a:t>disebut</a:t>
            </a:r>
            <a:r>
              <a:rPr lang="en-ID" sz="1400" dirty="0" smtClean="0"/>
              <a:t> </a:t>
            </a:r>
            <a:r>
              <a:rPr lang="en-ID" sz="1400" dirty="0" err="1" smtClean="0"/>
              <a:t>masukan</a:t>
            </a:r>
            <a:r>
              <a:rPr lang="en-ID" sz="1400" dirty="0" smtClean="0"/>
              <a:t> </a:t>
            </a:r>
            <a:r>
              <a:rPr lang="en-ID" sz="1400" dirty="0" err="1" smtClean="0"/>
              <a:t>terlarang</a:t>
            </a:r>
            <a:endParaRPr lang="en-US" dirty="0"/>
          </a:p>
        </p:txBody>
      </p:sp>
      <p:pic>
        <p:nvPicPr>
          <p:cNvPr id="4" name="Picture 3" descr="WhatsApp Image 2019-04-16 at 11.33.47 AM (1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2071678"/>
            <a:ext cx="4876800" cy="18573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7239000" cy="714380"/>
          </a:xfrm>
        </p:spPr>
        <p:txBody>
          <a:bodyPr anchor="ctr"/>
          <a:lstStyle/>
          <a:p>
            <a:pPr algn="ctr"/>
            <a:r>
              <a:rPr lang="en-ID" dirty="0" smtClean="0"/>
              <a:t>Cara </a:t>
            </a:r>
            <a:r>
              <a:rPr lang="en-ID" dirty="0" err="1" smtClean="0"/>
              <a:t>kerja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928670"/>
            <a:ext cx="7239000" cy="5715040"/>
          </a:xfrm>
        </p:spPr>
        <p:txBody>
          <a:bodyPr/>
          <a:lstStyle/>
          <a:p>
            <a:r>
              <a:rPr lang="en-ID" dirty="0" err="1" smtClean="0"/>
              <a:t>Jika</a:t>
            </a:r>
            <a:r>
              <a:rPr lang="en-ID" dirty="0" smtClean="0"/>
              <a:t> switch 1 </a:t>
            </a:r>
            <a:r>
              <a:rPr lang="en-ID" dirty="0" err="1" smtClean="0"/>
              <a:t>posisi</a:t>
            </a:r>
            <a:r>
              <a:rPr lang="en-ID" dirty="0" smtClean="0"/>
              <a:t> 1 </a:t>
            </a:r>
            <a:r>
              <a:rPr lang="en-ID" dirty="0" err="1" smtClean="0"/>
              <a:t>dan</a:t>
            </a:r>
            <a:r>
              <a:rPr lang="en-ID" dirty="0" smtClean="0"/>
              <a:t> switch 2 </a:t>
            </a:r>
            <a:r>
              <a:rPr lang="en-ID" dirty="0" err="1" smtClean="0"/>
              <a:t>posisi</a:t>
            </a:r>
            <a:r>
              <a:rPr lang="en-ID" dirty="0" smtClean="0"/>
              <a:t> 0, </a:t>
            </a:r>
            <a:r>
              <a:rPr lang="en-ID" dirty="0" err="1" smtClean="0"/>
              <a:t>maka</a:t>
            </a:r>
            <a:r>
              <a:rPr lang="en-ID" dirty="0" smtClean="0"/>
              <a:t> :</a:t>
            </a:r>
          </a:p>
          <a:p>
            <a:pPr lvl="1"/>
            <a:r>
              <a:rPr lang="en-ID" dirty="0" smtClean="0"/>
              <a:t> </a:t>
            </a:r>
          </a:p>
          <a:p>
            <a:pPr lvl="1"/>
            <a:endParaRPr lang="en-ID" dirty="0" smtClean="0"/>
          </a:p>
          <a:p>
            <a:pPr lvl="1"/>
            <a:endParaRPr lang="en-ID" dirty="0" smtClean="0"/>
          </a:p>
          <a:p>
            <a:pPr lvl="1"/>
            <a:endParaRPr lang="en-ID" dirty="0" smtClean="0"/>
          </a:p>
          <a:p>
            <a:pPr lvl="1"/>
            <a:endParaRPr lang="en-ID" dirty="0" smtClean="0"/>
          </a:p>
          <a:p>
            <a:pPr lvl="1"/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saat</a:t>
            </a:r>
            <a:r>
              <a:rPr lang="en-ID" dirty="0" smtClean="0"/>
              <a:t>  switch A =1 </a:t>
            </a:r>
            <a:r>
              <a:rPr lang="en-ID" dirty="0" err="1" smtClean="0"/>
              <a:t>dan</a:t>
            </a:r>
            <a:r>
              <a:rPr lang="en-ID" dirty="0" smtClean="0"/>
              <a:t> T = 0 </a:t>
            </a:r>
            <a:r>
              <a:rPr lang="en-ID" dirty="0" err="1" smtClean="0"/>
              <a:t>maka</a:t>
            </a:r>
            <a:r>
              <a:rPr lang="en-ID" dirty="0" smtClean="0"/>
              <a:t> yang </a:t>
            </a:r>
            <a:r>
              <a:rPr lang="en-ID" dirty="0" err="1" smtClean="0"/>
              <a:t>terjadi</a:t>
            </a:r>
            <a:r>
              <a:rPr lang="en-ID" dirty="0" smtClean="0"/>
              <a:t>  </a:t>
            </a:r>
            <a:r>
              <a:rPr lang="en-ID" dirty="0" err="1" smtClean="0"/>
              <a:t>adalah</a:t>
            </a:r>
            <a:r>
              <a:rPr lang="en-ID" dirty="0" smtClean="0"/>
              <a:t> </a:t>
            </a:r>
            <a:r>
              <a:rPr lang="en-ID" dirty="0" err="1" smtClean="0"/>
              <a:t>lampu</a:t>
            </a:r>
            <a:r>
              <a:rPr lang="en-ID" dirty="0" smtClean="0"/>
              <a:t> 2 </a:t>
            </a:r>
            <a:r>
              <a:rPr lang="en-ID" dirty="0" err="1" smtClean="0"/>
              <a:t>tetap</a:t>
            </a:r>
            <a:r>
              <a:rPr lang="en-ID" dirty="0" smtClean="0"/>
              <a:t> </a:t>
            </a:r>
            <a:r>
              <a:rPr lang="en-ID" dirty="0" err="1" smtClean="0"/>
              <a:t>nyala</a:t>
            </a:r>
            <a:r>
              <a:rPr lang="en-ID" dirty="0" smtClean="0"/>
              <a:t> </a:t>
            </a:r>
            <a:r>
              <a:rPr lang="en-ID" dirty="0" err="1" smtClean="0"/>
              <a:t>karena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vcc</a:t>
            </a:r>
            <a:r>
              <a:rPr lang="en-ID" dirty="0" smtClean="0"/>
              <a:t> </a:t>
            </a:r>
            <a:r>
              <a:rPr lang="en-ID" dirty="0" err="1" smtClean="0"/>
              <a:t>menyambung</a:t>
            </a:r>
            <a:r>
              <a:rPr lang="en-ID" dirty="0" smtClean="0"/>
              <a:t> </a:t>
            </a:r>
            <a:r>
              <a:rPr lang="en-ID" dirty="0" err="1" smtClean="0"/>
              <a:t>ke</a:t>
            </a:r>
            <a:r>
              <a:rPr lang="en-ID" dirty="0" smtClean="0"/>
              <a:t> </a:t>
            </a:r>
            <a:r>
              <a:rPr lang="en-ID" dirty="0" err="1" smtClean="0"/>
              <a:t>gerbang</a:t>
            </a:r>
            <a:r>
              <a:rPr lang="en-ID" dirty="0" smtClean="0"/>
              <a:t> NAND = 1 </a:t>
            </a:r>
            <a:r>
              <a:rPr lang="en-ID" dirty="0" err="1" smtClean="0"/>
              <a:t>terus</a:t>
            </a:r>
            <a:r>
              <a:rPr lang="en-ID" dirty="0" smtClean="0"/>
              <a:t> </a:t>
            </a:r>
            <a:r>
              <a:rPr lang="en-ID" dirty="0" err="1" smtClean="0"/>
              <a:t>disambung</a:t>
            </a:r>
            <a:r>
              <a:rPr lang="en-ID" dirty="0" smtClean="0"/>
              <a:t> </a:t>
            </a:r>
            <a:r>
              <a:rPr lang="en-ID" dirty="0" err="1" smtClean="0"/>
              <a:t>lagi</a:t>
            </a:r>
            <a:r>
              <a:rPr lang="en-ID" dirty="0" smtClean="0"/>
              <a:t> </a:t>
            </a:r>
            <a:r>
              <a:rPr lang="en-ID" dirty="0" err="1" smtClean="0"/>
              <a:t>ke</a:t>
            </a:r>
            <a:r>
              <a:rPr lang="en-ID" dirty="0" smtClean="0"/>
              <a:t> </a:t>
            </a:r>
            <a:r>
              <a:rPr lang="en-ID" dirty="0" err="1" smtClean="0"/>
              <a:t>kabel</a:t>
            </a:r>
            <a:r>
              <a:rPr lang="en-ID" dirty="0" smtClean="0"/>
              <a:t> </a:t>
            </a:r>
            <a:r>
              <a:rPr lang="en-ID" dirty="0" err="1" smtClean="0"/>
              <a:t>ke</a:t>
            </a:r>
            <a:r>
              <a:rPr lang="en-ID" dirty="0" smtClean="0"/>
              <a:t> 2 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menhasilkan</a:t>
            </a:r>
            <a:r>
              <a:rPr lang="en-ID" dirty="0" smtClean="0"/>
              <a:t> 1</a:t>
            </a:r>
          </a:p>
          <a:p>
            <a:pPr lvl="1"/>
            <a:r>
              <a:rPr lang="en-ID" dirty="0" err="1" smtClean="0"/>
              <a:t>Terus</a:t>
            </a:r>
            <a:r>
              <a:rPr lang="en-ID" dirty="0" smtClean="0"/>
              <a:t> </a:t>
            </a:r>
            <a:r>
              <a:rPr lang="en-ID" dirty="0" err="1" smtClean="0"/>
              <a:t>disambung</a:t>
            </a:r>
            <a:r>
              <a:rPr lang="en-ID" dirty="0" smtClean="0"/>
              <a:t> </a:t>
            </a:r>
            <a:r>
              <a:rPr lang="en-ID" dirty="0" err="1" smtClean="0"/>
              <a:t>lagi</a:t>
            </a:r>
            <a:r>
              <a:rPr lang="en-ID" dirty="0" smtClean="0"/>
              <a:t> </a:t>
            </a:r>
            <a:r>
              <a:rPr lang="en-ID" dirty="0" err="1" smtClean="0"/>
              <a:t>ke</a:t>
            </a:r>
            <a:r>
              <a:rPr lang="en-ID" dirty="0" smtClean="0"/>
              <a:t> </a:t>
            </a:r>
            <a:r>
              <a:rPr lang="en-ID" dirty="0" err="1" smtClean="0"/>
              <a:t>kabel</a:t>
            </a:r>
            <a:r>
              <a:rPr lang="en-ID" dirty="0" smtClean="0"/>
              <a:t> </a:t>
            </a:r>
            <a:r>
              <a:rPr lang="en-ID" dirty="0" err="1" smtClean="0"/>
              <a:t>satu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dikabel</a:t>
            </a:r>
            <a:r>
              <a:rPr lang="en-ID" dirty="0" smtClean="0"/>
              <a:t> </a:t>
            </a:r>
            <a:r>
              <a:rPr lang="en-ID" dirty="0" err="1" smtClean="0"/>
              <a:t>satu</a:t>
            </a:r>
            <a:r>
              <a:rPr lang="en-ID" dirty="0" smtClean="0"/>
              <a:t> </a:t>
            </a:r>
            <a:r>
              <a:rPr lang="en-ID" dirty="0" err="1" smtClean="0"/>
              <a:t>menghasilkan</a:t>
            </a:r>
            <a:r>
              <a:rPr lang="en-ID" dirty="0" smtClean="0"/>
              <a:t> 0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WhatsApp Image 2019-04-16 at 11.33.47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1428736"/>
            <a:ext cx="4071966" cy="22145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D" dirty="0" smtClean="0"/>
              <a:t>Cara </a:t>
            </a:r>
            <a:r>
              <a:rPr lang="en-ID" dirty="0" err="1" smtClean="0"/>
              <a:t>kerja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Jika</a:t>
            </a:r>
            <a:r>
              <a:rPr lang="en-ID" dirty="0" smtClean="0"/>
              <a:t> switch 1 </a:t>
            </a:r>
            <a:r>
              <a:rPr lang="en-ID" dirty="0" err="1" smtClean="0"/>
              <a:t>posisi</a:t>
            </a:r>
            <a:r>
              <a:rPr lang="en-ID" dirty="0" smtClean="0"/>
              <a:t> 0 </a:t>
            </a:r>
            <a:r>
              <a:rPr lang="en-ID" dirty="0" err="1" smtClean="0"/>
              <a:t>dan</a:t>
            </a:r>
            <a:r>
              <a:rPr lang="en-ID" dirty="0" smtClean="0"/>
              <a:t> switch 2 </a:t>
            </a:r>
            <a:r>
              <a:rPr lang="en-ID" dirty="0" err="1" smtClean="0"/>
              <a:t>posisi</a:t>
            </a:r>
            <a:r>
              <a:rPr lang="en-ID" dirty="0" smtClean="0"/>
              <a:t> 1, </a:t>
            </a:r>
            <a:r>
              <a:rPr lang="en-ID" dirty="0" err="1" smtClean="0"/>
              <a:t>maka</a:t>
            </a:r>
            <a:r>
              <a:rPr lang="en-ID" dirty="0" smtClean="0"/>
              <a:t> :</a:t>
            </a:r>
          </a:p>
          <a:p>
            <a:pPr lvl="1"/>
            <a:endParaRPr lang="en-ID" dirty="0" smtClean="0"/>
          </a:p>
          <a:p>
            <a:pPr lvl="1"/>
            <a:endParaRPr lang="en-ID" dirty="0" smtClean="0"/>
          </a:p>
          <a:p>
            <a:pPr lvl="1"/>
            <a:endParaRPr lang="en-ID" dirty="0" smtClean="0"/>
          </a:p>
          <a:p>
            <a:pPr lvl="1"/>
            <a:endParaRPr lang="en-ID" dirty="0" smtClean="0"/>
          </a:p>
          <a:p>
            <a:pPr lvl="1">
              <a:buNone/>
            </a:pPr>
            <a:r>
              <a:rPr lang="en-ID" sz="1400" dirty="0" err="1" smtClean="0"/>
              <a:t>Pada</a:t>
            </a:r>
            <a:r>
              <a:rPr lang="en-ID" sz="1400" dirty="0" smtClean="0"/>
              <a:t> </a:t>
            </a:r>
            <a:r>
              <a:rPr lang="en-ID" sz="1400" dirty="0" err="1" smtClean="0"/>
              <a:t>saat</a:t>
            </a:r>
            <a:r>
              <a:rPr lang="en-ID" sz="1400" dirty="0" smtClean="0"/>
              <a:t> A =0</a:t>
            </a:r>
            <a:r>
              <a:rPr lang="en-ID" dirty="0" smtClean="0"/>
              <a:t> </a:t>
            </a:r>
            <a:r>
              <a:rPr lang="en-ID" sz="1400" dirty="0" err="1" smtClean="0"/>
              <a:t>dan</a:t>
            </a:r>
            <a:r>
              <a:rPr lang="en-ID" sz="1400" dirty="0" smtClean="0"/>
              <a:t> T=1 </a:t>
            </a:r>
            <a:r>
              <a:rPr lang="en-ID" sz="1400" dirty="0" err="1" smtClean="0"/>
              <a:t>maka</a:t>
            </a:r>
            <a:r>
              <a:rPr lang="en-ID" sz="1400" dirty="0" smtClean="0"/>
              <a:t> yang </a:t>
            </a:r>
            <a:r>
              <a:rPr lang="en-ID" sz="1400" dirty="0" err="1" smtClean="0"/>
              <a:t>terjadi</a:t>
            </a:r>
            <a:r>
              <a:rPr lang="en-ID" sz="1400" dirty="0" smtClean="0"/>
              <a:t> Q = 1 </a:t>
            </a:r>
            <a:r>
              <a:rPr lang="en-ID" sz="1400" dirty="0" err="1" smtClean="0"/>
              <a:t>dan</a:t>
            </a:r>
            <a:r>
              <a:rPr lang="en-ID" sz="1400" dirty="0" smtClean="0"/>
              <a:t> Q ‘ =0</a:t>
            </a:r>
          </a:p>
          <a:p>
            <a:pPr lvl="1">
              <a:buNone/>
            </a:pPr>
            <a:r>
              <a:rPr lang="en-ID" sz="1400" dirty="0" err="1" smtClean="0"/>
              <a:t>Maka</a:t>
            </a:r>
            <a:r>
              <a:rPr lang="en-ID" sz="1400" dirty="0" smtClean="0"/>
              <a:t> </a:t>
            </a:r>
            <a:r>
              <a:rPr lang="en-ID" sz="1400" dirty="0" err="1" smtClean="0"/>
              <a:t>lampu</a:t>
            </a:r>
            <a:r>
              <a:rPr lang="en-ID" sz="1400" dirty="0" smtClean="0"/>
              <a:t> </a:t>
            </a:r>
            <a:r>
              <a:rPr lang="en-ID" sz="1400" dirty="0" err="1" smtClean="0"/>
              <a:t>pertama</a:t>
            </a:r>
            <a:r>
              <a:rPr lang="en-ID" sz="1400" dirty="0" smtClean="0"/>
              <a:t> </a:t>
            </a:r>
            <a:r>
              <a:rPr lang="en-ID" sz="1400" dirty="0" err="1" smtClean="0"/>
              <a:t>akan</a:t>
            </a:r>
            <a:r>
              <a:rPr lang="en-ID" sz="1400" dirty="0" smtClean="0"/>
              <a:t> </a:t>
            </a:r>
            <a:r>
              <a:rPr lang="en-ID" sz="1400" dirty="0" err="1" smtClean="0"/>
              <a:t>yetap</a:t>
            </a:r>
            <a:r>
              <a:rPr lang="en-ID" sz="1400" dirty="0" smtClean="0"/>
              <a:t> </a:t>
            </a:r>
            <a:r>
              <a:rPr lang="en-ID" sz="1400" dirty="0" err="1" smtClean="0"/>
              <a:t>menyala</a:t>
            </a:r>
            <a:endParaRPr lang="en-ID" sz="1400" dirty="0" smtClean="0"/>
          </a:p>
          <a:p>
            <a:pPr lvl="1">
              <a:buNone/>
            </a:pPr>
            <a:r>
              <a:rPr lang="en-ID" sz="1400" dirty="0" smtClean="0"/>
              <a:t> </a:t>
            </a:r>
            <a:r>
              <a:rPr lang="en-ID" sz="1400" dirty="0" err="1" smtClean="0"/>
              <a:t>suatu</a:t>
            </a:r>
            <a:r>
              <a:rPr lang="en-ID" sz="1400" dirty="0" smtClean="0"/>
              <a:t> </a:t>
            </a:r>
            <a:r>
              <a:rPr lang="en-ID" sz="1400" dirty="0" err="1" smtClean="0"/>
              <a:t>pemicu</a:t>
            </a:r>
            <a:r>
              <a:rPr lang="en-ID" sz="1400" dirty="0" smtClean="0"/>
              <a:t> </a:t>
            </a:r>
            <a:r>
              <a:rPr lang="en-ID" sz="1400" dirty="0" err="1" smtClean="0"/>
              <a:t>diterapkan</a:t>
            </a:r>
            <a:r>
              <a:rPr lang="en-ID" sz="1400" dirty="0" smtClean="0"/>
              <a:t> </a:t>
            </a:r>
            <a:r>
              <a:rPr lang="en-ID" sz="1400" dirty="0" err="1" smtClean="0"/>
              <a:t>pada</a:t>
            </a:r>
            <a:r>
              <a:rPr lang="en-ID" sz="1400" dirty="0" smtClean="0"/>
              <a:t> </a:t>
            </a:r>
            <a:r>
              <a:rPr lang="en-ID" sz="1400" dirty="0" err="1" smtClean="0"/>
              <a:t>masukan</a:t>
            </a:r>
            <a:r>
              <a:rPr lang="en-ID" sz="1400" dirty="0" smtClean="0"/>
              <a:t> S </a:t>
            </a:r>
            <a:r>
              <a:rPr lang="en-ID" sz="1400" dirty="0" err="1" smtClean="0"/>
              <a:t>hal</a:t>
            </a:r>
            <a:r>
              <a:rPr lang="en-ID" sz="1400" dirty="0" smtClean="0"/>
              <a:t> </a:t>
            </a:r>
            <a:r>
              <a:rPr lang="en-ID" sz="1400" dirty="0" err="1" smtClean="0"/>
              <a:t>ini</a:t>
            </a:r>
            <a:r>
              <a:rPr lang="en-ID" sz="1400" dirty="0" smtClean="0"/>
              <a:t> </a:t>
            </a:r>
            <a:r>
              <a:rPr lang="en-ID" sz="1400" dirty="0" err="1" smtClean="0"/>
              <a:t>akan</a:t>
            </a:r>
            <a:r>
              <a:rPr lang="en-ID" sz="1400" dirty="0" smtClean="0"/>
              <a:t> </a:t>
            </a:r>
            <a:r>
              <a:rPr lang="en-ID" sz="1400" dirty="0" err="1" smtClean="0"/>
              <a:t>mengeset</a:t>
            </a:r>
            <a:r>
              <a:rPr lang="en-ID" sz="1400" dirty="0" smtClean="0"/>
              <a:t> flip flop </a:t>
            </a:r>
            <a:r>
              <a:rPr lang="en-ID" sz="1400" dirty="0" err="1" smtClean="0"/>
              <a:t>dan</a:t>
            </a:r>
            <a:r>
              <a:rPr lang="en-ID" sz="1400" dirty="0" smtClean="0"/>
              <a:t> </a:t>
            </a:r>
            <a:r>
              <a:rPr lang="en-ID" sz="1400" dirty="0" err="1" smtClean="0"/>
              <a:t>menghasilkan</a:t>
            </a:r>
            <a:r>
              <a:rPr lang="en-ID" sz="1400" dirty="0" smtClean="0"/>
              <a:t> Q </a:t>
            </a:r>
            <a:r>
              <a:rPr lang="en-ID" sz="1400" dirty="0" err="1" smtClean="0"/>
              <a:t>bernilai</a:t>
            </a:r>
            <a:r>
              <a:rPr lang="en-ID" sz="1400" dirty="0" smtClean="0"/>
              <a:t> 1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WhatsApp Image 2019-04-16 at 11.33.46 AM (1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2000240"/>
            <a:ext cx="4533900" cy="21431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D" dirty="0" smtClean="0"/>
              <a:t>Cara </a:t>
            </a:r>
            <a:r>
              <a:rPr lang="en-ID" dirty="0" err="1" smtClean="0"/>
              <a:t>kerja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Jika</a:t>
            </a:r>
            <a:r>
              <a:rPr lang="en-ID" dirty="0" smtClean="0"/>
              <a:t> switch 1 </a:t>
            </a:r>
            <a:r>
              <a:rPr lang="en-ID" dirty="0" err="1" smtClean="0"/>
              <a:t>dan</a:t>
            </a:r>
            <a:r>
              <a:rPr lang="en-ID" dirty="0" smtClean="0"/>
              <a:t> 2 </a:t>
            </a: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posisi</a:t>
            </a:r>
            <a:r>
              <a:rPr lang="en-ID" dirty="0" smtClean="0"/>
              <a:t> 0, </a:t>
            </a:r>
            <a:r>
              <a:rPr lang="en-ID" dirty="0" err="1" smtClean="0"/>
              <a:t>maka</a:t>
            </a:r>
            <a:r>
              <a:rPr lang="en-ID" dirty="0" smtClean="0"/>
              <a:t> :</a:t>
            </a:r>
          </a:p>
          <a:p>
            <a:pPr lvl="1"/>
            <a:r>
              <a:rPr lang="en-ID" dirty="0" smtClean="0"/>
              <a:t> </a:t>
            </a:r>
            <a:endParaRPr lang="en-US" dirty="0" smtClean="0"/>
          </a:p>
          <a:p>
            <a:endParaRPr lang="en-ID" sz="1400" dirty="0" smtClean="0"/>
          </a:p>
          <a:p>
            <a:endParaRPr lang="en-ID" sz="1400" dirty="0" smtClean="0"/>
          </a:p>
          <a:p>
            <a:endParaRPr lang="en-ID" sz="1400" dirty="0" smtClean="0"/>
          </a:p>
          <a:p>
            <a:endParaRPr lang="en-ID" sz="1400" dirty="0" smtClean="0"/>
          </a:p>
          <a:p>
            <a:endParaRPr lang="en-ID" sz="1400" dirty="0" smtClean="0"/>
          </a:p>
          <a:p>
            <a:endParaRPr lang="en-ID" sz="1400" dirty="0" smtClean="0"/>
          </a:p>
          <a:p>
            <a:endParaRPr lang="en-ID" sz="1400" dirty="0" smtClean="0"/>
          </a:p>
          <a:p>
            <a:pPr>
              <a:buNone/>
            </a:pPr>
            <a:r>
              <a:rPr lang="en-ID" sz="1400" dirty="0" err="1" smtClean="0"/>
              <a:t>Pada</a:t>
            </a:r>
            <a:r>
              <a:rPr lang="en-ID" sz="1400" dirty="0" smtClean="0"/>
              <a:t> </a:t>
            </a:r>
            <a:r>
              <a:rPr lang="en-ID" sz="1400" dirty="0" err="1" smtClean="0"/>
              <a:t>tabel</a:t>
            </a:r>
            <a:r>
              <a:rPr lang="en-ID" sz="1400" dirty="0" smtClean="0"/>
              <a:t> </a:t>
            </a:r>
            <a:r>
              <a:rPr lang="en-ID" sz="1400" dirty="0" err="1" smtClean="0"/>
              <a:t>kebenaran</a:t>
            </a:r>
            <a:r>
              <a:rPr lang="en-ID" sz="1400" dirty="0" smtClean="0"/>
              <a:t> </a:t>
            </a:r>
            <a:r>
              <a:rPr lang="en-ID" sz="1400" dirty="0" err="1" smtClean="0"/>
              <a:t>ketika</a:t>
            </a:r>
            <a:r>
              <a:rPr lang="en-ID" sz="1400" dirty="0" smtClean="0"/>
              <a:t> A = 0,T=0 </a:t>
            </a:r>
            <a:r>
              <a:rPr lang="en-ID" sz="1400" dirty="0" err="1" smtClean="0"/>
              <a:t>maka</a:t>
            </a:r>
            <a:r>
              <a:rPr lang="en-ID" sz="1400" dirty="0" smtClean="0"/>
              <a:t> </a:t>
            </a:r>
            <a:r>
              <a:rPr lang="en-ID" sz="1400" dirty="0" err="1" smtClean="0"/>
              <a:t>lampu</a:t>
            </a:r>
            <a:r>
              <a:rPr lang="en-ID" sz="1400" dirty="0" smtClean="0"/>
              <a:t> </a:t>
            </a:r>
            <a:r>
              <a:rPr lang="en-ID" sz="1400" dirty="0" err="1" smtClean="0"/>
              <a:t>indikator</a:t>
            </a:r>
            <a:r>
              <a:rPr lang="en-ID" sz="1400" dirty="0" smtClean="0"/>
              <a:t> </a:t>
            </a:r>
            <a:r>
              <a:rPr lang="en-ID" sz="1400" dirty="0" err="1" smtClean="0"/>
              <a:t>akah</a:t>
            </a:r>
            <a:r>
              <a:rPr lang="en-ID" sz="1400" dirty="0" smtClean="0"/>
              <a:t> </a:t>
            </a:r>
            <a:r>
              <a:rPr lang="en-ID" sz="1400" dirty="0" err="1" smtClean="0"/>
              <a:t>hidup</a:t>
            </a:r>
            <a:r>
              <a:rPr lang="en-ID" sz="1400" dirty="0" smtClean="0"/>
              <a:t> </a:t>
            </a:r>
            <a:r>
              <a:rPr lang="en-ID" sz="1400" dirty="0" err="1" smtClean="0"/>
              <a:t>semua</a:t>
            </a:r>
            <a:r>
              <a:rPr lang="en-ID" sz="1400" dirty="0" smtClean="0"/>
              <a:t> </a:t>
            </a:r>
          </a:p>
          <a:p>
            <a:pPr>
              <a:buNone/>
            </a:pPr>
            <a:r>
              <a:rPr lang="en-ID" sz="1400" dirty="0" err="1" smtClean="0"/>
              <a:t>Ini</a:t>
            </a:r>
            <a:r>
              <a:rPr lang="en-ID" sz="1400" dirty="0" smtClean="0"/>
              <a:t> </a:t>
            </a:r>
            <a:r>
              <a:rPr lang="en-ID" sz="1400" dirty="0" err="1" smtClean="0"/>
              <a:t>berarti</a:t>
            </a:r>
            <a:r>
              <a:rPr lang="en-ID" sz="1400" dirty="0" smtClean="0"/>
              <a:t> </a:t>
            </a:r>
            <a:r>
              <a:rPr lang="en-ID" sz="1400" dirty="0" err="1" smtClean="0"/>
              <a:t>tidak</a:t>
            </a:r>
            <a:r>
              <a:rPr lang="en-ID" sz="1400" dirty="0" smtClean="0"/>
              <a:t> </a:t>
            </a:r>
            <a:r>
              <a:rPr lang="en-ID" sz="1400" dirty="0" err="1" smtClean="0"/>
              <a:t>diterapkan</a:t>
            </a:r>
            <a:r>
              <a:rPr lang="en-ID" sz="1400" dirty="0" smtClean="0"/>
              <a:t> </a:t>
            </a:r>
            <a:r>
              <a:rPr lang="en-ID" sz="1400" dirty="0" err="1" smtClean="0"/>
              <a:t>pemicu</a:t>
            </a:r>
            <a:r>
              <a:rPr lang="en-ID" sz="1400" dirty="0" smtClean="0"/>
              <a:t> </a:t>
            </a:r>
            <a:r>
              <a:rPr lang="en-ID" sz="1400" dirty="0" err="1" smtClean="0"/>
              <a:t>dalam</a:t>
            </a:r>
            <a:r>
              <a:rPr lang="en-ID" sz="1400" dirty="0" smtClean="0"/>
              <a:t> </a:t>
            </a:r>
            <a:r>
              <a:rPr lang="en-ID" sz="1400" dirty="0" err="1" smtClean="0"/>
              <a:t>hal</a:t>
            </a:r>
            <a:r>
              <a:rPr lang="en-ID" sz="1400" dirty="0" smtClean="0"/>
              <a:t> </a:t>
            </a:r>
            <a:r>
              <a:rPr lang="en-ID" sz="1400" dirty="0" err="1" smtClean="0"/>
              <a:t>ini</a:t>
            </a:r>
            <a:r>
              <a:rPr lang="en-ID" sz="1400" dirty="0" smtClean="0"/>
              <a:t> </a:t>
            </a:r>
            <a:r>
              <a:rPr lang="en-ID" sz="1400" dirty="0" err="1" smtClean="0"/>
              <a:t>keluaran</a:t>
            </a:r>
            <a:r>
              <a:rPr lang="en-ID" sz="1400" dirty="0" smtClean="0"/>
              <a:t> Q </a:t>
            </a:r>
            <a:r>
              <a:rPr lang="en-ID" sz="1400" dirty="0" err="1" smtClean="0"/>
              <a:t>mempertahankan</a:t>
            </a:r>
            <a:r>
              <a:rPr lang="en-ID" sz="1400" dirty="0" smtClean="0"/>
              <a:t> </a:t>
            </a:r>
            <a:r>
              <a:rPr lang="en-ID" sz="1400" dirty="0" err="1" smtClean="0"/>
              <a:t>nilai</a:t>
            </a:r>
            <a:r>
              <a:rPr lang="en-ID" sz="1400" dirty="0" smtClean="0"/>
              <a:t> </a:t>
            </a:r>
            <a:r>
              <a:rPr lang="en-ID" sz="1400" dirty="0" err="1" smtClean="0"/>
              <a:t>terahir</a:t>
            </a:r>
            <a:r>
              <a:rPr lang="en-ID" sz="1400" dirty="0" smtClean="0"/>
              <a:t> yang </a:t>
            </a:r>
            <a:r>
              <a:rPr lang="en-ID" sz="1400" dirty="0" err="1" smtClean="0"/>
              <a:t>dimilikinya</a:t>
            </a:r>
            <a:endParaRPr lang="en-ID" sz="1400" dirty="0" smtClean="0"/>
          </a:p>
          <a:p>
            <a:endParaRPr lang="en-ID" dirty="0" smtClean="0"/>
          </a:p>
          <a:p>
            <a:endParaRPr lang="en-ID" dirty="0" smtClean="0"/>
          </a:p>
          <a:p>
            <a:endParaRPr lang="en-ID" dirty="0" smtClean="0"/>
          </a:p>
          <a:p>
            <a:endParaRPr lang="en-US" dirty="0"/>
          </a:p>
        </p:txBody>
      </p:sp>
      <p:pic>
        <p:nvPicPr>
          <p:cNvPr id="4" name="Picture 3" descr="WhatsApp Image 2019-04-16 at 11.33.46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2000240"/>
            <a:ext cx="4343400" cy="26003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D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rangkaian</a:t>
            </a:r>
            <a:r>
              <a:rPr lang="en-ID" dirty="0" smtClean="0"/>
              <a:t> flip flop </a:t>
            </a:r>
            <a:r>
              <a:rPr lang="en-ID" dirty="0" err="1" smtClean="0"/>
              <a:t>rs</a:t>
            </a:r>
            <a:r>
              <a:rPr lang="en-ID" dirty="0" smtClean="0"/>
              <a:t> </a:t>
            </a:r>
            <a:r>
              <a:rPr lang="en-ID" dirty="0" err="1" smtClean="0"/>
              <a:t>apabila</a:t>
            </a:r>
            <a:r>
              <a:rPr lang="en-ID" dirty="0" smtClean="0"/>
              <a:t> </a:t>
            </a:r>
            <a:r>
              <a:rPr lang="en-ID" dirty="0" err="1" smtClean="0"/>
              <a:t>sekali</a:t>
            </a:r>
            <a:r>
              <a:rPr lang="en-ID" dirty="0" smtClean="0"/>
              <a:t> </a:t>
            </a:r>
            <a:r>
              <a:rPr lang="en-ID" dirty="0" err="1" smtClean="0"/>
              <a:t>diset</a:t>
            </a:r>
            <a:r>
              <a:rPr lang="en-ID" dirty="0" smtClean="0"/>
              <a:t>/reset  </a:t>
            </a:r>
            <a:r>
              <a:rPr lang="en-ID" dirty="0" err="1" smtClean="0"/>
              <a:t>nilai</a:t>
            </a:r>
            <a:r>
              <a:rPr lang="en-ID" dirty="0" smtClean="0"/>
              <a:t> output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tetap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keadaan</a:t>
            </a:r>
            <a:r>
              <a:rPr lang="en-ID" dirty="0" smtClean="0"/>
              <a:t> </a:t>
            </a:r>
            <a:r>
              <a:rPr lang="en-ID" dirty="0" err="1" smtClean="0"/>
              <a:t>tersebut</a:t>
            </a:r>
            <a:r>
              <a:rPr lang="en-ID" dirty="0" smtClean="0"/>
              <a:t> .</a:t>
            </a:r>
            <a:r>
              <a:rPr lang="en-ID" dirty="0" err="1" smtClean="0"/>
              <a:t>kecuali</a:t>
            </a:r>
            <a:r>
              <a:rPr lang="en-ID" dirty="0" smtClean="0"/>
              <a:t> </a:t>
            </a:r>
            <a:r>
              <a:rPr lang="en-ID" dirty="0" err="1" smtClean="0"/>
              <a:t>mengubah</a:t>
            </a:r>
            <a:r>
              <a:rPr lang="en-ID" dirty="0" smtClean="0"/>
              <a:t> </a:t>
            </a:r>
            <a:r>
              <a:rPr lang="en-ID" dirty="0" err="1" smtClean="0"/>
              <a:t>masukanya</a:t>
            </a:r>
            <a:r>
              <a:rPr lang="en-ID" dirty="0" smtClean="0"/>
              <a:t> </a:t>
            </a:r>
            <a:r>
              <a:rPr lang="en-ID" dirty="0" err="1" smtClean="0"/>
              <a:t>keluaran</a:t>
            </a:r>
            <a:r>
              <a:rPr lang="en-ID" dirty="0" smtClean="0"/>
              <a:t> q </a:t>
            </a:r>
            <a:r>
              <a:rPr lang="en-ID" dirty="0" err="1" smtClean="0"/>
              <a:t>selalu</a:t>
            </a:r>
            <a:r>
              <a:rPr lang="en-ID" dirty="0" smtClean="0"/>
              <a:t> </a:t>
            </a:r>
            <a:r>
              <a:rPr lang="en-ID" dirty="0" err="1" smtClean="0"/>
              <a:t>mengikuti</a:t>
            </a:r>
            <a:r>
              <a:rPr lang="en-ID" dirty="0" smtClean="0"/>
              <a:t> </a:t>
            </a:r>
            <a:r>
              <a:rPr lang="en-ID" dirty="0" err="1" smtClean="0"/>
              <a:t>masukan</a:t>
            </a:r>
            <a:r>
              <a:rPr lang="en-ID" dirty="0" smtClean="0"/>
              <a:t> </a:t>
            </a:r>
            <a:r>
              <a:rPr lang="en-ID" dirty="0" err="1" smtClean="0"/>
              <a:t>selama</a:t>
            </a:r>
            <a:r>
              <a:rPr lang="en-ID" dirty="0" smtClean="0"/>
              <a:t> clock 1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masukan</a:t>
            </a:r>
            <a:r>
              <a:rPr lang="en-ID" dirty="0" smtClean="0"/>
              <a:t> S </a:t>
            </a:r>
            <a:r>
              <a:rPr lang="en-ID" dirty="0" err="1" smtClean="0"/>
              <a:t>dan</a:t>
            </a:r>
            <a:r>
              <a:rPr lang="en-ID" dirty="0" smtClean="0"/>
              <a:t> R </a:t>
            </a:r>
            <a:r>
              <a:rPr lang="en-ID" dirty="0" err="1" smtClean="0"/>
              <a:t>berbeda</a:t>
            </a:r>
            <a:endParaRPr lang="en-ID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163</TotalTime>
  <Words>302</Words>
  <Application>Microsoft Office PowerPoint</Application>
  <PresentationFormat>On-screen Show (4:3)</PresentationFormat>
  <Paragraphs>72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Opulent</vt:lpstr>
      <vt:lpstr>KELOMPOK 7 </vt:lpstr>
      <vt:lpstr>Alat-alat</vt:lpstr>
      <vt:lpstr>Rangkaian R-S flip-flop</vt:lpstr>
      <vt:lpstr>Tabel Kebenaran</vt:lpstr>
      <vt:lpstr>Cara Kerja</vt:lpstr>
      <vt:lpstr>Cara kerja</vt:lpstr>
      <vt:lpstr>Cara kerja</vt:lpstr>
      <vt:lpstr>Cara kerja</vt:lpstr>
      <vt:lpstr>Kesimpulan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7</dc:title>
  <dc:creator>Windows User</dc:creator>
  <cp:lastModifiedBy>Windows User</cp:lastModifiedBy>
  <cp:revision>19</cp:revision>
  <dcterms:created xsi:type="dcterms:W3CDTF">2019-04-16T03:36:57Z</dcterms:created>
  <dcterms:modified xsi:type="dcterms:W3CDTF">2019-04-28T13:29:48Z</dcterms:modified>
</cp:coreProperties>
</file>