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4917-AA30-4BE7-A602-0A1847C0D98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7459-F717-484B-A72E-82F4B94F0D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4917-AA30-4BE7-A602-0A1847C0D98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7459-F717-484B-A72E-82F4B94F0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4917-AA30-4BE7-A602-0A1847C0D98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7459-F717-484B-A72E-82F4B94F0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4917-AA30-4BE7-A602-0A1847C0D98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7459-F717-484B-A72E-82F4B94F0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4917-AA30-4BE7-A602-0A1847C0D98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7459-F717-484B-A72E-82F4B94F0D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4917-AA30-4BE7-A602-0A1847C0D98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7459-F717-484B-A72E-82F4B94F0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4917-AA30-4BE7-A602-0A1847C0D98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7459-F717-484B-A72E-82F4B94F0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4917-AA30-4BE7-A602-0A1847C0D98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7459-F717-484B-A72E-82F4B94F0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4917-AA30-4BE7-A602-0A1847C0D98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7459-F717-484B-A72E-82F4B94F0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4917-AA30-4BE7-A602-0A1847C0D98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7459-F717-484B-A72E-82F4B94F0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4917-AA30-4BE7-A602-0A1847C0D98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6757459-F717-484B-A72E-82F4B94F0D1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E664917-AA30-4BE7-A602-0A1847C0D987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757459-F717-484B-A72E-82F4B94F0D1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KELOMPOK 7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ID" dirty="0" smtClean="0"/>
              <a:t>ANGGOTA KELOMPOK :</a:t>
            </a:r>
          </a:p>
          <a:p>
            <a:pPr algn="l"/>
            <a:r>
              <a:rPr lang="en-ID" dirty="0" smtClean="0"/>
              <a:t>1. </a:t>
            </a:r>
            <a:r>
              <a:rPr lang="en-ID" dirty="0" err="1" smtClean="0"/>
              <a:t>Iqbal</a:t>
            </a:r>
            <a:r>
              <a:rPr lang="en-ID" dirty="0" smtClean="0"/>
              <a:t> </a:t>
            </a:r>
            <a:r>
              <a:rPr lang="en-ID" dirty="0" err="1" smtClean="0"/>
              <a:t>Gilang</a:t>
            </a:r>
            <a:r>
              <a:rPr lang="en-ID" dirty="0" smtClean="0"/>
              <a:t> </a:t>
            </a:r>
            <a:r>
              <a:rPr lang="en-ID" dirty="0" err="1" smtClean="0"/>
              <a:t>Permana</a:t>
            </a:r>
            <a:r>
              <a:rPr lang="en-ID" dirty="0" smtClean="0"/>
              <a:t>	     (18.11.0240)</a:t>
            </a:r>
          </a:p>
          <a:p>
            <a:pPr algn="l"/>
            <a:r>
              <a:rPr lang="en-ID" dirty="0" smtClean="0"/>
              <a:t>2. </a:t>
            </a:r>
            <a:r>
              <a:rPr lang="en-ID" dirty="0" err="1" smtClean="0"/>
              <a:t>Dwiki</a:t>
            </a:r>
            <a:r>
              <a:rPr lang="en-ID" dirty="0" smtClean="0"/>
              <a:t> </a:t>
            </a:r>
            <a:r>
              <a:rPr lang="en-ID" dirty="0" err="1" smtClean="0"/>
              <a:t>Agung</a:t>
            </a:r>
            <a:r>
              <a:rPr lang="en-ID" dirty="0" smtClean="0"/>
              <a:t> </a:t>
            </a:r>
            <a:r>
              <a:rPr lang="en-ID" dirty="0" err="1" smtClean="0"/>
              <a:t>Witriantino</a:t>
            </a:r>
            <a:r>
              <a:rPr lang="en-ID" dirty="0" smtClean="0"/>
              <a:t>     (18.11.0215)</a:t>
            </a:r>
          </a:p>
          <a:p>
            <a:pPr algn="l"/>
            <a:r>
              <a:rPr lang="en-ID" dirty="0" smtClean="0"/>
              <a:t>3. </a:t>
            </a:r>
            <a:r>
              <a:rPr lang="en-ID" dirty="0" err="1" smtClean="0"/>
              <a:t>Salahudin</a:t>
            </a:r>
            <a:r>
              <a:rPr lang="en-ID" dirty="0" smtClean="0"/>
              <a:t> Abdullah Ibrahim (18.11.)</a:t>
            </a:r>
          </a:p>
          <a:p>
            <a:pPr algn="l"/>
            <a:r>
              <a:rPr lang="en-ID" dirty="0" smtClean="0"/>
              <a:t>4. </a:t>
            </a:r>
            <a:r>
              <a:rPr lang="en-ID" dirty="0" err="1" smtClean="0"/>
              <a:t>Syafril</a:t>
            </a:r>
            <a:r>
              <a:rPr lang="en-ID" dirty="0" smtClean="0"/>
              <a:t> </a:t>
            </a:r>
            <a:r>
              <a:rPr lang="en-ID" dirty="0" err="1" smtClean="0"/>
              <a:t>Maulana</a:t>
            </a:r>
            <a:r>
              <a:rPr lang="en-ID" dirty="0" smtClean="0"/>
              <a:t> 		      (18.11.0228)</a:t>
            </a:r>
          </a:p>
          <a:p>
            <a:pPr algn="l"/>
            <a:r>
              <a:rPr lang="en-ID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id-ID" dirty="0" smtClean="0"/>
              <a:t>Flip flop  (</a:t>
            </a:r>
            <a:r>
              <a:rPr lang="en-US" altLang="id-ID" dirty="0" err="1" smtClean="0"/>
              <a:t>kombinasi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umpan</a:t>
            </a:r>
            <a:r>
              <a:rPr lang="en-US" altLang="id-ID" dirty="0" smtClean="0"/>
              <a:t>)</a:t>
            </a:r>
          </a:p>
          <a:p>
            <a:pPr marL="0" indent="0">
              <a:buFont typeface="Wingdings" pitchFamily="2" charset="2"/>
              <a:buNone/>
            </a:pPr>
            <a:endParaRPr lang="en-US" altLang="id-ID" sz="240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id-ID" sz="2400" dirty="0" smtClean="0"/>
              <a:t>Latch </a:t>
            </a:r>
            <a:r>
              <a:rPr lang="en-US" altLang="id-ID" sz="2400" dirty="0" err="1" smtClean="0"/>
              <a:t>terdiri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dari</a:t>
            </a:r>
            <a:r>
              <a:rPr lang="en-US" altLang="id-ID" sz="2400" dirty="0" smtClean="0"/>
              <a:t> 2 </a:t>
            </a:r>
            <a:r>
              <a:rPr lang="en-US" altLang="id-ID" sz="2400" dirty="0" err="1" smtClean="0"/>
              <a:t>buah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gerbang</a:t>
            </a:r>
            <a:r>
              <a:rPr lang="en-US" altLang="id-ID" sz="2400" dirty="0" smtClean="0"/>
              <a:t> </a:t>
            </a:r>
            <a:r>
              <a:rPr lang="en-US" altLang="id-ID" sz="2400" i="1" dirty="0" smtClean="0"/>
              <a:t>not</a:t>
            </a:r>
            <a:r>
              <a:rPr lang="en-US" altLang="id-ID" sz="2400" dirty="0" smtClean="0"/>
              <a:t> (</a:t>
            </a:r>
            <a:r>
              <a:rPr lang="en-US" altLang="id-ID" sz="2400" dirty="0" err="1" smtClean="0"/>
              <a:t>gerbang</a:t>
            </a:r>
            <a:r>
              <a:rPr lang="en-US" altLang="id-ID" sz="2400" dirty="0" smtClean="0"/>
              <a:t> NAND </a:t>
            </a:r>
            <a:r>
              <a:rPr lang="en-US" altLang="id-ID" sz="2400" dirty="0" err="1" smtClean="0"/>
              <a:t>masukan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tunggal</a:t>
            </a:r>
            <a:r>
              <a:rPr lang="en-US" altLang="id-ID" sz="2400" dirty="0" smtClean="0"/>
              <a:t> ) G1 &amp; G2, </a:t>
            </a:r>
            <a:r>
              <a:rPr lang="en-US" altLang="id-ID" sz="2400" dirty="0" err="1" smtClean="0"/>
              <a:t>keluaran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dari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suatu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gerbang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di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umpan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balikkan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ke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masukan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pada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gerbang</a:t>
            </a:r>
            <a:r>
              <a:rPr lang="en-US" altLang="id-ID" sz="2400" dirty="0" smtClean="0"/>
              <a:t> yang lain , </a:t>
            </a:r>
            <a:r>
              <a:rPr lang="en-US" altLang="id-ID" sz="2400" dirty="0" err="1" smtClean="0"/>
              <a:t>kombinasi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umpan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balik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inilah</a:t>
            </a:r>
            <a:r>
              <a:rPr lang="en-US" altLang="id-ID" sz="2400" dirty="0" smtClean="0"/>
              <a:t> yang </a:t>
            </a:r>
            <a:r>
              <a:rPr lang="en-US" altLang="id-ID" sz="2400" dirty="0" err="1" smtClean="0"/>
              <a:t>di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sebut</a:t>
            </a:r>
            <a:r>
              <a:rPr lang="en-US" altLang="id-ID" sz="2400" dirty="0" smtClean="0"/>
              <a:t> </a:t>
            </a:r>
            <a:r>
              <a:rPr lang="en-US" altLang="id-ID" sz="2400" i="1" dirty="0" smtClean="0"/>
              <a:t>flip flop.</a:t>
            </a:r>
          </a:p>
          <a:p>
            <a:pPr marL="0" indent="0">
              <a:buFont typeface="Wingdings" pitchFamily="2" charset="2"/>
              <a:buNone/>
            </a:pPr>
            <a:endParaRPr lang="en-US" altLang="id-ID" sz="2400" i="1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id-ID" sz="2400" i="1" dirty="0" err="1" smtClean="0"/>
              <a:t>Keadaan</a:t>
            </a:r>
            <a:r>
              <a:rPr lang="en-US" altLang="id-ID" sz="2400" i="1" dirty="0" smtClean="0"/>
              <a:t> </a:t>
            </a:r>
            <a:r>
              <a:rPr lang="en-US" altLang="id-ID" sz="2400" i="1" dirty="0" err="1" smtClean="0"/>
              <a:t>selalu</a:t>
            </a:r>
            <a:r>
              <a:rPr lang="en-US" altLang="id-ID" sz="2400" i="1" dirty="0" smtClean="0"/>
              <a:t> </a:t>
            </a:r>
            <a:r>
              <a:rPr lang="en-US" altLang="id-ID" sz="2400" i="1" dirty="0" err="1" smtClean="0"/>
              <a:t>stabil</a:t>
            </a:r>
            <a:endParaRPr lang="en-US" altLang="id-ID" sz="2400" i="1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id-ID" sz="2400" dirty="0" smtClean="0"/>
              <a:t>Q= 0 </a:t>
            </a:r>
            <a:r>
              <a:rPr lang="sv-SE" altLang="id-ID" sz="2400" dirty="0" smtClean="0"/>
              <a:t>→  </a:t>
            </a:r>
            <a:r>
              <a:rPr lang="en-US" altLang="id-ID" sz="2400" dirty="0" err="1" smtClean="0">
                <a:solidFill>
                  <a:srgbClr val="000000"/>
                </a:solidFill>
                <a:latin typeface="Times New Roman" pitchFamily="18" charset="0"/>
              </a:rPr>
              <a:t>Qbar</a:t>
            </a:r>
            <a:r>
              <a:rPr lang="en-US" altLang="id-ID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sv-SE" altLang="id-ID" sz="2400" dirty="0" smtClean="0"/>
              <a:t>= 1  sebaliknya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id-ID" sz="2400" dirty="0" smtClean="0"/>
              <a:t>Q= 1 </a:t>
            </a:r>
            <a:r>
              <a:rPr lang="sv-SE" altLang="id-ID" sz="2400" dirty="0" smtClean="0"/>
              <a:t>→  Qbar= 0 </a:t>
            </a:r>
            <a:endParaRPr lang="en-US" altLang="id-ID" sz="2400" dirty="0" smtClean="0"/>
          </a:p>
          <a:p>
            <a:pPr marL="0" indent="0">
              <a:buFont typeface="Wingdings" pitchFamily="2" charset="2"/>
              <a:buNone/>
            </a:pPr>
            <a:r>
              <a:rPr lang="en-US" altLang="id-ID" sz="2400" i="1" dirty="0" smtClean="0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id-ID" sz="2400" i="1" dirty="0" err="1" smtClean="0"/>
              <a:t>Keluaran</a:t>
            </a:r>
            <a:r>
              <a:rPr lang="en-US" altLang="id-ID" sz="2400" i="1" dirty="0" smtClean="0"/>
              <a:t> G1 </a:t>
            </a:r>
            <a:r>
              <a:rPr lang="sv-SE" altLang="id-ID" sz="2400" dirty="0" smtClean="0"/>
              <a:t>→  Q=1 maka </a:t>
            </a:r>
          </a:p>
          <a:p>
            <a:pPr marL="0" indent="0">
              <a:buFont typeface="Wingdings" pitchFamily="2" charset="2"/>
              <a:buNone/>
            </a:pPr>
            <a:r>
              <a:rPr lang="sv-SE" altLang="id-ID" sz="2400" i="1" dirty="0" smtClean="0"/>
              <a:t>Pada masukan G2 </a:t>
            </a:r>
            <a:r>
              <a:rPr lang="sv-SE" altLang="id-ID" sz="2400" dirty="0" smtClean="0"/>
              <a:t>→ B=1</a:t>
            </a:r>
          </a:p>
          <a:p>
            <a:pPr marL="0" indent="0">
              <a:buFont typeface="Wingdings" pitchFamily="2" charset="2"/>
              <a:buNone/>
            </a:pPr>
            <a:endParaRPr lang="sv-SE" altLang="id-ID" sz="2400" i="1" dirty="0" smtClean="0"/>
          </a:p>
          <a:p>
            <a:pPr marL="0" indent="0">
              <a:buFont typeface="Wingdings" pitchFamily="2" charset="2"/>
              <a:buNone/>
            </a:pPr>
            <a:r>
              <a:rPr lang="sv-SE" altLang="id-ID" sz="2400" i="1" dirty="0" smtClean="0"/>
              <a:t>Keluaran G2 </a:t>
            </a:r>
            <a:r>
              <a:rPr lang="sv-SE" altLang="id-ID" sz="2400" dirty="0" smtClean="0"/>
              <a:t>→ Qbar=0 maka</a:t>
            </a:r>
          </a:p>
          <a:p>
            <a:pPr marL="0" indent="0">
              <a:buFont typeface="Wingdings" pitchFamily="2" charset="2"/>
              <a:buNone/>
            </a:pPr>
            <a:r>
              <a:rPr lang="sv-SE" altLang="id-ID" sz="2400" i="1" dirty="0" smtClean="0"/>
              <a:t>Pada masukan G1 </a:t>
            </a:r>
            <a:r>
              <a:rPr lang="sv-SE" altLang="id-ID" sz="2400" dirty="0" smtClean="0"/>
              <a:t>→  A=0</a:t>
            </a:r>
          </a:p>
          <a:p>
            <a:pPr marL="0" indent="0">
              <a:buFont typeface="Wingdings" pitchFamily="2" charset="2"/>
              <a:buNone/>
            </a:pPr>
            <a:endParaRPr lang="sv-SE" altLang="id-ID" sz="2400" i="1" dirty="0" smtClean="0"/>
          </a:p>
          <a:p>
            <a:pPr marL="0" indent="0">
              <a:buFont typeface="Wingdings" pitchFamily="2" charset="2"/>
              <a:buNone/>
            </a:pPr>
            <a:r>
              <a:rPr lang="sv-SE" altLang="id-ID" sz="2400" i="1" dirty="0" smtClean="0"/>
              <a:t>Sesuai keadaan awal, stabil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flip flop </a:t>
            </a:r>
            <a:r>
              <a:rPr lang="en-US" dirty="0" err="1" smtClean="0"/>
              <a:t>yaitu</a:t>
            </a:r>
            <a:r>
              <a:rPr lang="en-US" dirty="0" smtClean="0"/>
              <a:t>,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Flip flop S-R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Flip flop S-R </a:t>
            </a:r>
            <a:r>
              <a:rPr lang="en-US" dirty="0" err="1" smtClean="0"/>
              <a:t>terdetak</a:t>
            </a:r>
            <a:endParaRPr lang="en-US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Flip flop </a:t>
            </a:r>
            <a:r>
              <a:rPr lang="en-US" dirty="0" err="1" smtClean="0"/>
              <a:t>tipe</a:t>
            </a:r>
            <a:r>
              <a:rPr lang="en-US" dirty="0" smtClean="0"/>
              <a:t> T (toggle)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Flip flop </a:t>
            </a:r>
            <a:r>
              <a:rPr lang="en-US" dirty="0" err="1" smtClean="0"/>
              <a:t>tipe</a:t>
            </a:r>
            <a:r>
              <a:rPr lang="en-US" dirty="0" smtClean="0"/>
              <a:t> D (delay)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Flip flop  J-K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Flip flop S-R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sz="2800" dirty="0" smtClean="0"/>
              <a:t>S-R </a:t>
            </a:r>
            <a:r>
              <a:rPr lang="en-US" sz="2800" dirty="0" err="1" smtClean="0"/>
              <a:t>artinya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i="1" dirty="0" smtClean="0"/>
              <a:t>Set &amp; Reset</a:t>
            </a:r>
            <a:r>
              <a:rPr lang="en-US" sz="2800" dirty="0" smtClean="0"/>
              <a:t>,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membentuk</a:t>
            </a:r>
            <a:r>
              <a:rPr lang="en-US" sz="2800" dirty="0" smtClean="0"/>
              <a:t> flip flop </a:t>
            </a:r>
            <a:r>
              <a:rPr lang="en-US" sz="2800" dirty="0" err="1" smtClean="0"/>
              <a:t>gerbang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mendapat</a:t>
            </a:r>
            <a:r>
              <a:rPr lang="en-US" sz="2800" dirty="0" smtClean="0"/>
              <a:t> </a:t>
            </a:r>
            <a:r>
              <a:rPr lang="en-US" sz="2800" dirty="0" err="1" smtClean="0"/>
              <a:t>tambahan</a:t>
            </a:r>
            <a:r>
              <a:rPr lang="en-US" sz="2800" dirty="0" smtClean="0"/>
              <a:t> Set-Reset, </a:t>
            </a:r>
            <a:r>
              <a:rPr lang="en-US" sz="2800" dirty="0" err="1" smtClean="0"/>
              <a:t>tanpa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gerbang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jalan</a:t>
            </a:r>
            <a:r>
              <a:rPr lang="en-US" sz="2800" dirty="0" smtClean="0"/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ingin</a:t>
            </a:r>
            <a:r>
              <a:rPr lang="en-US" sz="2800" dirty="0" smtClean="0"/>
              <a:t> </a:t>
            </a:r>
            <a:r>
              <a:rPr lang="en-US" sz="2800" dirty="0" err="1" smtClean="0"/>
              <a:t>menyimpan</a:t>
            </a:r>
            <a:r>
              <a:rPr lang="en-US" sz="2800" dirty="0" smtClean="0"/>
              <a:t> Q = 1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diset</a:t>
            </a:r>
            <a:r>
              <a:rPr lang="en-US" sz="2800" dirty="0" smtClean="0"/>
              <a:t> </a:t>
            </a:r>
            <a:r>
              <a:rPr lang="en-US" sz="2800" dirty="0" err="1" smtClean="0"/>
              <a:t>masukan</a:t>
            </a:r>
            <a:r>
              <a:rPr lang="en-US" sz="2800" dirty="0" smtClean="0"/>
              <a:t> S=1 &amp; R=0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 smtClean="0"/>
              <a:t>Jika</a:t>
            </a:r>
            <a:r>
              <a:rPr lang="en-US" sz="2800" dirty="0" smtClean="0"/>
              <a:t> S = 1 </a:t>
            </a:r>
            <a:r>
              <a:rPr lang="en-US" sz="2800" dirty="0" err="1" smtClean="0"/>
              <a:t>keluaran</a:t>
            </a:r>
            <a:r>
              <a:rPr lang="en-US" sz="2800" dirty="0" smtClean="0"/>
              <a:t> G3=0 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Q=1 (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saat</a:t>
            </a:r>
            <a:r>
              <a:rPr lang="en-US" sz="2800" dirty="0" smtClean="0"/>
              <a:t> </a:t>
            </a:r>
            <a:r>
              <a:rPr lang="en-US" sz="2800" dirty="0" err="1" smtClean="0"/>
              <a:t>masukan</a:t>
            </a:r>
            <a:r>
              <a:rPr lang="en-US" sz="2800" dirty="0" smtClean="0"/>
              <a:t> </a:t>
            </a:r>
            <a:r>
              <a:rPr lang="en-US" sz="2800" dirty="0" err="1" smtClean="0"/>
              <a:t>gerbang</a:t>
            </a:r>
            <a:r>
              <a:rPr lang="en-US" sz="2800" dirty="0" smtClean="0"/>
              <a:t> NAND </a:t>
            </a:r>
            <a:r>
              <a:rPr lang="en-US" sz="2800" dirty="0" err="1" smtClean="0"/>
              <a:t>rendah</a:t>
            </a:r>
            <a:r>
              <a:rPr lang="en-US" sz="2800" dirty="0" smtClean="0"/>
              <a:t>, </a:t>
            </a:r>
            <a:r>
              <a:rPr lang="en-US" sz="2800" dirty="0" err="1" smtClean="0"/>
              <a:t>keluarannya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tinggi</a:t>
            </a:r>
            <a:r>
              <a:rPr lang="en-US" sz="2800" dirty="0" smtClean="0"/>
              <a:t>).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/>
              <a:t>Q=1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masuk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G2, 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R=0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keluaran</a:t>
            </a:r>
            <a:r>
              <a:rPr lang="en-US" sz="2800" dirty="0" smtClean="0"/>
              <a:t> G4=1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/>
              <a:t>G2 </a:t>
            </a:r>
            <a:r>
              <a:rPr lang="en-US" sz="2800" dirty="0" err="1" smtClean="0"/>
              <a:t>sekarang</a:t>
            </a:r>
            <a:r>
              <a:rPr lang="en-US" sz="2800" dirty="0" smtClean="0"/>
              <a:t> </a:t>
            </a:r>
            <a:r>
              <a:rPr lang="en-US" sz="2800" dirty="0" err="1" smtClean="0"/>
              <a:t>punya</a:t>
            </a:r>
            <a:r>
              <a:rPr lang="en-US" sz="2800" dirty="0" smtClean="0"/>
              <a:t> 2 </a:t>
            </a:r>
            <a:r>
              <a:rPr lang="en-US" sz="2800" dirty="0" err="1" smtClean="0"/>
              <a:t>masukan</a:t>
            </a:r>
            <a:r>
              <a:rPr lang="en-US" sz="2800" dirty="0" smtClean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keduanya</a:t>
            </a:r>
            <a:r>
              <a:rPr lang="en-US" sz="2800" dirty="0" smtClean="0"/>
              <a:t> </a:t>
            </a:r>
            <a:r>
              <a:rPr lang="en-US" sz="2800" dirty="0" err="1" smtClean="0"/>
              <a:t>bernilai</a:t>
            </a:r>
            <a:r>
              <a:rPr lang="en-US" sz="2800" dirty="0" smtClean="0"/>
              <a:t> 1.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 smtClean="0"/>
              <a:t>Mnghasilkan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keluaran</a:t>
            </a:r>
            <a:r>
              <a:rPr lang="en-US" sz="2800" dirty="0" smtClean="0"/>
              <a:t> </a:t>
            </a:r>
            <a:r>
              <a:rPr lang="en-US" sz="2800" dirty="0" err="1" smtClean="0"/>
              <a:t>Qbar</a:t>
            </a:r>
            <a:r>
              <a:rPr lang="en-US" sz="2800" dirty="0" smtClean="0"/>
              <a:t>=0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 smtClean="0"/>
              <a:t>Sebaliknya</a:t>
            </a:r>
            <a:r>
              <a:rPr lang="en-US" sz="2800" dirty="0" smtClean="0"/>
              <a:t>,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ingin</a:t>
            </a:r>
            <a:r>
              <a:rPr lang="en-US" sz="2800" dirty="0" smtClean="0"/>
              <a:t> </a:t>
            </a:r>
            <a:r>
              <a:rPr lang="en-US" sz="2800" dirty="0" err="1" smtClean="0"/>
              <a:t>menyimpan</a:t>
            </a:r>
            <a:r>
              <a:rPr lang="en-US" sz="2800" dirty="0" smtClean="0"/>
              <a:t> Q = 0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diset</a:t>
            </a:r>
            <a:r>
              <a:rPr lang="en-US" sz="2800" dirty="0" smtClean="0"/>
              <a:t> </a:t>
            </a:r>
            <a:r>
              <a:rPr lang="en-US" sz="2800" dirty="0" err="1" smtClean="0"/>
              <a:t>masukan</a:t>
            </a:r>
            <a:r>
              <a:rPr lang="en-US" sz="2800" dirty="0" smtClean="0"/>
              <a:t> S=0 &amp; R=1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</TotalTime>
  <Words>136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KELOMPOK 7 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7 </dc:title>
  <dc:creator>Windows User</dc:creator>
  <cp:lastModifiedBy>Windows User</cp:lastModifiedBy>
  <cp:revision>1</cp:revision>
  <dcterms:created xsi:type="dcterms:W3CDTF">2019-04-23T05:11:22Z</dcterms:created>
  <dcterms:modified xsi:type="dcterms:W3CDTF">2019-04-23T05:18:37Z</dcterms:modified>
</cp:coreProperties>
</file>