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8" r:id="rId6"/>
    <p:sldId id="261" r:id="rId7"/>
    <p:sldId id="262" r:id="rId8"/>
    <p:sldId id="264" r:id="rId9"/>
    <p:sldId id="269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3366FF"/>
    <a:srgbClr val="33CCCC"/>
    <a:srgbClr val="33CC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C85C-D0F2-4557-87F9-4904AC028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BF7AD-03F4-4ADD-95D6-4B6B6D5E6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1510-140A-436A-9A65-38FB654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A42F-66B9-4A0C-9652-5FEC3DD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6AA3-1C22-4130-BFE2-85537E1A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2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20C4-E1D1-4D1E-8693-D48400F1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52537-EF94-4CD4-9313-1ABF7F114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C922-F264-4733-9E69-99890FD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7646-6961-454F-BE10-A6F5F89B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5A7D-097C-47BA-8271-0F87700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23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7B6F3-0566-4BEA-A32A-FF08090AF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4882E-A2F3-4E95-85DA-E8FB8ACB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8799-1FBE-4A7D-AF41-8D6A3C0D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7124-4673-46BB-AD3E-26C5CE87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4069-976B-4200-95E5-52FB30FB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82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4118-7610-4F91-8DDA-A45746C3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9F54-2BD8-4CAD-A036-478E7D20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C856-4D53-426C-B84B-D4AB97F7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8105-579C-465A-8D49-C96D727C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DB0F-5902-45BB-82F4-F9B5188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5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5DB5-DE76-44F3-853D-CF163D9A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FD2ED-AD2E-43BB-854A-9462E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4606-B101-47B4-A634-76D0941C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B3D8-8DF1-43CF-8BF8-C89F39E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7713-7AB8-4651-82AC-7F2E6777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2743-3A98-43EA-A9EE-AD63FAF2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0C7A-D6E3-46CE-B92B-3D1D295C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23FA4-8A69-4A7E-8A06-05D3178D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FFB33-7D72-457F-84D8-317192F8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BCABC-AE00-4801-8D95-8CD2581E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00A02-69A9-42FE-871B-21B58B0F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876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5AE0-249F-4EF0-A719-F1367F07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108F-0E97-4490-AE8C-190FAFD2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6928-CA1B-458C-A76A-D596E12A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A32D5-A5B8-43EC-BF6B-8EF55B4E0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AAF73-7E07-417F-A8EE-BED9C3B89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FB29A-81C2-4DFC-AFAD-A57238CA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AEB22-5B6F-447D-8AB9-3F738AD0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AEEC8-7979-4C13-BD6F-08D9DBF8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2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5CD-6938-4EB3-8EBC-2DDBE7F0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D9072-C1F9-44D0-BA80-52962BDA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4D39F-C7F6-4697-942B-D0946D34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AD10-EA31-4BB7-B9D7-E9CAECD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79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A1CDA-3823-4435-A4C8-6A597735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81AC2-6082-497B-A18E-C0E44C2D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12A4B-2F89-465D-A420-B7FB7055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98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0FE3-5F7A-4427-A65B-3844BE4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E69C-6A32-4887-B4D4-29287401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CFF0-4893-4369-B40F-3B45354F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5D711-2386-4CAC-B367-1069F7F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0B1D4-3BCE-4FDC-B918-DBF559BC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142C3-7C0B-452A-8CC8-C813DF65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1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29F0-764B-4FDB-8069-30799C11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7FA90-4A96-4A06-B698-48740792E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1D157-7C77-4080-881C-9F614CEA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347D-6CFF-4379-8BA3-980BC959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3E90-376C-490D-9C37-3351CAD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6623C-3A27-4E63-B79E-97C7176D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13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3C9A-6222-49A2-BEBD-308A4F7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1219-3DF1-4E43-8BD0-A6B0DDBD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AED1-3ABB-4B0F-9597-EF53B31D7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4580-194C-4EF7-B256-F7CA7C9CC24E}" type="datetimeFigureOut">
              <a:rPr lang="en-ID" smtClean="0"/>
              <a:t>24/06/2019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60D1-F8C1-446D-B19C-70FA64840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CC8F-834B-4AA1-A351-7ACAF3759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4427-7542-42D1-A4E3-B2BAFC8D7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1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4940300" y="0"/>
            <a:ext cx="7251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3429000"/>
            <a:ext cx="49403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lanka" pitchFamily="50" charset="0"/>
              </a:rPr>
              <a:t>KELOMPOK 7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Shadows Into Light" panose="0200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hadows Into Light" panose="02000000000000000000" pitchFamily="2" charset="0"/>
              </a:rPr>
              <a:t>AGUNG RESTU SAPUTRA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(18.11.0015)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Shadows Into Light" panose="0200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hadows Into Light" panose="02000000000000000000" pitchFamily="2" charset="0"/>
              </a:rPr>
              <a:t>JUKI AGUS RI</a:t>
            </a:r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Shadows Into Light" panose="02000000000000000000" pitchFamily="2" charset="0"/>
              </a:rPr>
              <a:t>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hadows Into Light" panose="02000000000000000000" pitchFamily="2" charset="0"/>
              </a:rPr>
              <a:t>ANTO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(18.11.00</a:t>
            </a:r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97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)</a:t>
            </a:r>
            <a:endParaRPr lang="en-ID" sz="2400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797C9-C1C4-424E-B923-5B573A3D4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0"/>
            <a:ext cx="72517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05E886-A7A7-4D06-B6F0-880A275D5096}"/>
              </a:ext>
            </a:extLst>
          </p:cNvPr>
          <p:cNvSpPr/>
          <p:nvPr/>
        </p:nvSpPr>
        <p:spPr>
          <a:xfrm>
            <a:off x="0" y="421839"/>
            <a:ext cx="466031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RUNNING TEXT BERBASIS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ATMEGA16</a:t>
            </a:r>
            <a:endParaRPr lang="en-ID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40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2777610" y="805068"/>
            <a:ext cx="16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 BEKERJA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925B5-96A5-4690-A2A1-AC3CEB576FB0}"/>
              </a:ext>
            </a:extLst>
          </p:cNvPr>
          <p:cNvSpPr txBox="1"/>
          <p:nvPr/>
        </p:nvSpPr>
        <p:spPr>
          <a:xfrm>
            <a:off x="127000" y="1524000"/>
            <a:ext cx="1174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mengguanakan</a:t>
            </a:r>
            <a:r>
              <a:rPr lang="en-ID" dirty="0"/>
              <a:t> 1 </a:t>
            </a:r>
            <a:r>
              <a:rPr lang="en-ID" dirty="0" err="1"/>
              <a:t>buah</a:t>
            </a:r>
            <a:r>
              <a:rPr lang="en-ID" dirty="0"/>
              <a:t> LCD </a:t>
            </a:r>
            <a:r>
              <a:rPr lang="en-ID" dirty="0" err="1"/>
              <a:t>ber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Alphanumeric </a:t>
            </a:r>
            <a:r>
              <a:rPr lang="en-ID" dirty="0" err="1"/>
              <a:t>dimana</a:t>
            </a:r>
            <a:r>
              <a:rPr lang="en-ID" dirty="0"/>
              <a:t> kaki </a:t>
            </a:r>
            <a:r>
              <a:rPr lang="en-ID" dirty="0" err="1"/>
              <a:t>kaki</a:t>
            </a:r>
            <a:r>
              <a:rPr lang="en-ID" dirty="0"/>
              <a:t> input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pin output pada ATMEGA16. </a:t>
            </a:r>
            <a:r>
              <a:rPr lang="en-ID" dirty="0" err="1"/>
              <a:t>Lha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menjalankannya</a:t>
            </a:r>
            <a:r>
              <a:rPr lang="en-ID" dirty="0"/>
              <a:t> </a:t>
            </a:r>
            <a:r>
              <a:rPr lang="en-ID" dirty="0" err="1"/>
              <a:t>gimana</a:t>
            </a:r>
            <a:r>
              <a:rPr lang="en-ID" dirty="0"/>
              <a:t> ?</a:t>
            </a:r>
          </a:p>
          <a:p>
            <a:endParaRPr lang="en-ID" dirty="0"/>
          </a:p>
          <a:p>
            <a:r>
              <a:rPr lang="en-ID" dirty="0"/>
              <a:t>Karena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Running Text, </a:t>
            </a:r>
            <a:r>
              <a:rPr lang="en-ID" dirty="0" err="1"/>
              <a:t>maka</a:t>
            </a:r>
            <a:r>
              <a:rPr lang="en-ID" dirty="0"/>
              <a:t> di </a:t>
            </a:r>
            <a:r>
              <a:rPr lang="en-ID" dirty="0" err="1"/>
              <a:t>perlukan</a:t>
            </a:r>
            <a:r>
              <a:rPr lang="en-ID" dirty="0"/>
              <a:t> program yang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kami </a:t>
            </a:r>
            <a:r>
              <a:rPr lang="en-ID" dirty="0" err="1"/>
              <a:t>siapkan</a:t>
            </a:r>
            <a:r>
              <a:rPr lang="en-ID" dirty="0"/>
              <a:t> dan kami </a:t>
            </a:r>
            <a:r>
              <a:rPr lang="en-ID" dirty="0" err="1"/>
              <a:t>arahkan</a:t>
            </a:r>
            <a:r>
              <a:rPr lang="en-ID" dirty="0"/>
              <a:t> agar </a:t>
            </a:r>
            <a:r>
              <a:rPr lang="en-ID" dirty="0" err="1"/>
              <a:t>si</a:t>
            </a:r>
            <a:r>
              <a:rPr lang="en-ID" dirty="0"/>
              <a:t> ATMEGA16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programnya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LCD kami </a:t>
            </a:r>
            <a:r>
              <a:rPr lang="en-ID" dirty="0" err="1"/>
              <a:t>beri</a:t>
            </a:r>
            <a:r>
              <a:rPr lang="en-ID" dirty="0"/>
              <a:t> power dan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pararel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resistor </a:t>
            </a:r>
            <a:r>
              <a:rPr lang="en-ID" dirty="0" err="1"/>
              <a:t>untuk</a:t>
            </a:r>
            <a:r>
              <a:rPr lang="en-ID" dirty="0"/>
              <a:t> pin VDD </a:t>
            </a:r>
            <a:r>
              <a:rPr lang="en-ID" dirty="0" err="1"/>
              <a:t>nya</a:t>
            </a:r>
            <a:r>
              <a:rPr lang="en-ID" dirty="0"/>
              <a:t> dan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pin </a:t>
            </a:r>
            <a:r>
              <a:rPr lang="en-ID" dirty="0" err="1"/>
              <a:t>vss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.</a:t>
            </a:r>
            <a:endParaRPr lang="id-ID" dirty="0"/>
          </a:p>
          <a:p>
            <a:endParaRPr lang="id-ID" dirty="0"/>
          </a:p>
          <a:p>
            <a:r>
              <a:rPr lang="id-ID"/>
              <a:t>Untuk menampilkan text kita menggunakan Code di program AVR 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8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3609664" y="820457"/>
            <a:ext cx="3349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SEFRUIT CODING DAN DEKLARASINYA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DAA2A-B618-46A4-9457-C6459BF7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252537"/>
            <a:ext cx="8410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3034498" y="804919"/>
            <a:ext cx="21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TO BE CONTINUE ...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3117A-3CF4-4076-86C1-10158418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228725"/>
            <a:ext cx="8410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8085BE-EB89-4F29-9D47-EDEE0ABF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233487"/>
            <a:ext cx="8420100" cy="439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24FEF-1144-43A6-ADF5-2AF0997C1D1E}"/>
              </a:ext>
            </a:extLst>
          </p:cNvPr>
          <p:cNvSpPr txBox="1"/>
          <p:nvPr/>
        </p:nvSpPr>
        <p:spPr>
          <a:xfrm>
            <a:off x="-3034498" y="804919"/>
            <a:ext cx="21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TO BE CONTINUE ...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95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1D425-34AB-43B7-8640-CD8DB58F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223962"/>
            <a:ext cx="8420100" cy="441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40137-1FB8-45C4-B697-B4E65590B93C}"/>
              </a:ext>
            </a:extLst>
          </p:cNvPr>
          <p:cNvSpPr txBox="1"/>
          <p:nvPr/>
        </p:nvSpPr>
        <p:spPr>
          <a:xfrm>
            <a:off x="-3034498" y="804919"/>
            <a:ext cx="21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TO BE CONTINUE ...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98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0D96F-315A-4309-8C8D-1FB7C37A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228725"/>
            <a:ext cx="8401050" cy="440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9298F4-056C-49BD-BC08-CAE64565E9AB}"/>
              </a:ext>
            </a:extLst>
          </p:cNvPr>
          <p:cNvSpPr txBox="1"/>
          <p:nvPr/>
        </p:nvSpPr>
        <p:spPr>
          <a:xfrm>
            <a:off x="-3185943" y="805068"/>
            <a:ext cx="25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SETTING RUNNING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69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EE95-0953-4241-A743-F02C0C30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228725"/>
            <a:ext cx="8420100" cy="440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FC3172-7CD3-490C-BEC1-D0767E396EB0}"/>
              </a:ext>
            </a:extLst>
          </p:cNvPr>
          <p:cNvSpPr txBox="1"/>
          <p:nvPr/>
        </p:nvSpPr>
        <p:spPr>
          <a:xfrm>
            <a:off x="-3034498" y="804919"/>
            <a:ext cx="21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TO BE CONTINUE ...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44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6AFDA-4C48-4AEA-9F6A-100877EC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28725"/>
            <a:ext cx="8429625" cy="440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741F9-5A1D-4890-B76A-790DBE91F202}"/>
              </a:ext>
            </a:extLst>
          </p:cNvPr>
          <p:cNvSpPr txBox="1"/>
          <p:nvPr/>
        </p:nvSpPr>
        <p:spPr>
          <a:xfrm>
            <a:off x="-3034498" y="804919"/>
            <a:ext cx="21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TO BE CONTINUE ...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16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723FC-C463-4297-BDF8-80516E09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214437"/>
            <a:ext cx="8448675" cy="442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AD240-5BAB-4B21-927F-3D800E5BF9F4}"/>
              </a:ext>
            </a:extLst>
          </p:cNvPr>
          <p:cNvSpPr txBox="1"/>
          <p:nvPr/>
        </p:nvSpPr>
        <p:spPr>
          <a:xfrm>
            <a:off x="-2769686" y="805068"/>
            <a:ext cx="16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END OF SESION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68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216812F-1BBD-4F1A-8B36-25E342930C30}"/>
              </a:ext>
            </a:extLst>
          </p:cNvPr>
          <p:cNvSpPr/>
          <p:nvPr/>
        </p:nvSpPr>
        <p:spPr>
          <a:xfrm>
            <a:off x="-3664226" y="33245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A6ECC0-399E-42C8-B361-B8944D6E8B03}"/>
              </a:ext>
            </a:extLst>
          </p:cNvPr>
          <p:cNvSpPr txBox="1"/>
          <p:nvPr/>
        </p:nvSpPr>
        <p:spPr>
          <a:xfrm>
            <a:off x="-2417704" y="416148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BAHAN</a:t>
            </a:r>
            <a:endParaRPr lang="en-ID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29C26D-4FCD-46E0-BA50-0A886DC16C6E}"/>
              </a:ext>
            </a:extLst>
          </p:cNvPr>
          <p:cNvSpPr/>
          <p:nvPr/>
        </p:nvSpPr>
        <p:spPr>
          <a:xfrm>
            <a:off x="6301409" y="2136338"/>
            <a:ext cx="596155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RUNNING TEXT BERBASIS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ATMEGA16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B5002-8AD0-4B8F-A279-33C8E549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25" y="-5083629"/>
            <a:ext cx="1110460" cy="467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BEA9D-51D0-4AC7-AA9E-9F88FFC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66" y="-4498025"/>
            <a:ext cx="647918" cy="53671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7681CAB-1A0C-4A7E-B505-8A649555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613" y="-3863979"/>
            <a:ext cx="647918" cy="5367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89AD7F-E083-4A1B-93B9-27692FD5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31" y="-2603686"/>
            <a:ext cx="516696" cy="5367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CBB8CD-E7F5-4562-9C30-6F9AFC818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33" y="-3238651"/>
            <a:ext cx="536394" cy="53639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E721A71-4FE1-408A-913B-49B485960CB7}"/>
              </a:ext>
            </a:extLst>
          </p:cNvPr>
          <p:cNvSpPr/>
          <p:nvPr/>
        </p:nvSpPr>
        <p:spPr>
          <a:xfrm>
            <a:off x="-3664226" y="952861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0F418E-4C7F-4980-BBAD-DAFBCD179CA2}"/>
              </a:ext>
            </a:extLst>
          </p:cNvPr>
          <p:cNvSpPr txBox="1"/>
          <p:nvPr/>
        </p:nvSpPr>
        <p:spPr>
          <a:xfrm>
            <a:off x="-3004972" y="1036551"/>
            <a:ext cx="21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ALPHANUMERIC LCD</a:t>
            </a:r>
            <a:endParaRPr lang="en-ID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1F5CA-E80C-4DCB-AAB8-D281F4B660B5}"/>
              </a:ext>
            </a:extLst>
          </p:cNvPr>
          <p:cNvSpPr/>
          <p:nvPr/>
        </p:nvSpPr>
        <p:spPr>
          <a:xfrm>
            <a:off x="-3664226" y="1573264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0134B7-29EB-42EA-B942-3AC256D9BB2E}"/>
              </a:ext>
            </a:extLst>
          </p:cNvPr>
          <p:cNvSpPr txBox="1"/>
          <p:nvPr/>
        </p:nvSpPr>
        <p:spPr>
          <a:xfrm>
            <a:off x="-2495166" y="1652921"/>
            <a:ext cx="11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</a:t>
            </a:r>
            <a:endParaRPr lang="en-ID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6FC862-B43E-402C-9C17-2920A127D923}"/>
              </a:ext>
            </a:extLst>
          </p:cNvPr>
          <p:cNvSpPr/>
          <p:nvPr/>
        </p:nvSpPr>
        <p:spPr>
          <a:xfrm>
            <a:off x="-3676210" y="2213855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4C9618-A561-42FA-9CCF-F9E6B39FCE7C}"/>
              </a:ext>
            </a:extLst>
          </p:cNvPr>
          <p:cNvSpPr txBox="1"/>
          <p:nvPr/>
        </p:nvSpPr>
        <p:spPr>
          <a:xfrm>
            <a:off x="-2576040" y="2293183"/>
            <a:ext cx="1258476" cy="37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ATMEGA16</a:t>
            </a:r>
            <a:endParaRPr lang="en-ID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CFF3F-7A2B-464F-A4AC-65C73EDF5215}"/>
              </a:ext>
            </a:extLst>
          </p:cNvPr>
          <p:cNvSpPr/>
          <p:nvPr/>
        </p:nvSpPr>
        <p:spPr>
          <a:xfrm>
            <a:off x="-3677920" y="2838864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16FDE9-D43A-44CA-A27B-94419C36145E}"/>
              </a:ext>
            </a:extLst>
          </p:cNvPr>
          <p:cNvSpPr txBox="1"/>
          <p:nvPr/>
        </p:nvSpPr>
        <p:spPr>
          <a:xfrm>
            <a:off x="-2418526" y="2927692"/>
            <a:ext cx="91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  <a:endParaRPr lang="en-ID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4E13A2-CBDA-42C9-9689-14D96031977C}"/>
              </a:ext>
            </a:extLst>
          </p:cNvPr>
          <p:cNvSpPr/>
          <p:nvPr/>
        </p:nvSpPr>
        <p:spPr>
          <a:xfrm>
            <a:off x="-3669356" y="347414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624556-6C98-44B6-9F0A-3A747897A52B}"/>
              </a:ext>
            </a:extLst>
          </p:cNvPr>
          <p:cNvSpPr txBox="1"/>
          <p:nvPr/>
        </p:nvSpPr>
        <p:spPr>
          <a:xfrm>
            <a:off x="-2520074" y="3554050"/>
            <a:ext cx="1116431" cy="37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71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38778E-17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38778E-17 L 0.43007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00209 0.885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00039 0.894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47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209 0.884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42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0.00313 0.886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43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0143 0.884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42239 0.00093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43007 -0.0007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42239 0.00092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43007 -0.00069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224 0.00092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3008 -0.0007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4224 0.00093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43008 -0.0007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42239 0.0009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43008 -0.00069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/>
      <p:bldP spid="55" grpId="0" animBg="1"/>
      <p:bldP spid="56" grpId="0"/>
      <p:bldP spid="57" grpId="0" animBg="1"/>
      <p:bldP spid="58" grpId="0"/>
      <p:bldP spid="65" grpId="0" animBg="1"/>
      <p:bldP spid="66" grpId="0"/>
      <p:bldP spid="67" grpId="0" animBg="1"/>
      <p:bldP spid="68" grpId="0"/>
      <p:bldP spid="69" grpId="0" animBg="1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3013060" y="805068"/>
            <a:ext cx="21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ALPHANUMERIC LCD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A657B-FA7B-4A3D-A5CF-B76CCD280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9" y="2089562"/>
            <a:ext cx="5112763" cy="2678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0CCD0-07A7-4A2D-B209-4347E94BC1A1}"/>
              </a:ext>
            </a:extLst>
          </p:cNvPr>
          <p:cNvSpPr txBox="1"/>
          <p:nvPr/>
        </p:nvSpPr>
        <p:spPr>
          <a:xfrm>
            <a:off x="6602930" y="2967334"/>
            <a:ext cx="5082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Penampil</a:t>
            </a:r>
            <a:r>
              <a:rPr lang="en-US" dirty="0"/>
              <a:t> LCD yang </a:t>
            </a:r>
            <a:r>
              <a:rPr lang="en-US" dirty="0" err="1"/>
              <a:t>memiliki</a:t>
            </a:r>
            <a:r>
              <a:rPr lang="en-US" dirty="0"/>
              <a:t> 16 </a:t>
            </a:r>
            <a:r>
              <a:rPr lang="en-US" dirty="0" err="1"/>
              <a:t>Karakter</a:t>
            </a:r>
            <a:r>
              <a:rPr lang="en-US" dirty="0"/>
              <a:t> dan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 </a:t>
            </a:r>
            <a:r>
              <a:rPr lang="en-US" dirty="0" err="1"/>
              <a:t>Catu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LCD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5V DC.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77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2494828" y="805068"/>
            <a:ext cx="112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070CEE-F258-4C1F-AE40-0A2B9FBB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11" y="1482263"/>
            <a:ext cx="3893473" cy="3893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923CEA-A71E-4BCF-A208-51B015A9BC13}"/>
              </a:ext>
            </a:extLst>
          </p:cNvPr>
          <p:cNvSpPr txBox="1"/>
          <p:nvPr/>
        </p:nvSpPr>
        <p:spPr>
          <a:xfrm>
            <a:off x="6602930" y="2967334"/>
            <a:ext cx="5082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elektronika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menghambat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membatasi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listrik</a:t>
            </a:r>
            <a:r>
              <a:rPr lang="en-ID" dirty="0"/>
              <a:t> yang </a:t>
            </a:r>
            <a:r>
              <a:rPr lang="en-ID" dirty="0" err="1"/>
              <a:t>mengalir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rangkain</a:t>
            </a:r>
            <a:r>
              <a:rPr lang="en-ID" dirty="0"/>
              <a:t> </a:t>
            </a:r>
            <a:r>
              <a:rPr lang="en-ID" dirty="0" err="1"/>
              <a:t>elektronika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47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2551289" y="805068"/>
            <a:ext cx="123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ATMEGA16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FAB9E-304D-4EE6-993C-B448A17C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0" y="1660213"/>
            <a:ext cx="4221660" cy="3814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5AA54-5052-4BC1-9254-FFEA75FEF4A0}"/>
              </a:ext>
            </a:extLst>
          </p:cNvPr>
          <p:cNvSpPr txBox="1"/>
          <p:nvPr/>
        </p:nvSpPr>
        <p:spPr>
          <a:xfrm>
            <a:off x="6602930" y="2690336"/>
            <a:ext cx="5082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ATMega16</a:t>
            </a:r>
            <a:r>
              <a:rPr lang="en-ID" dirty="0"/>
              <a:t> </a:t>
            </a:r>
            <a:r>
              <a:rPr lang="en-ID" dirty="0" err="1"/>
              <a:t>merupakan</a:t>
            </a:r>
            <a:r>
              <a:rPr lang="en-ID" dirty="0"/>
              <a:t> </a:t>
            </a:r>
            <a:r>
              <a:rPr lang="en-ID" dirty="0" err="1"/>
              <a:t>mikrokontroler</a:t>
            </a:r>
            <a:r>
              <a:rPr lang="en-ID" dirty="0"/>
              <a:t> CMOS 8-bit </a:t>
            </a:r>
            <a:r>
              <a:rPr lang="en-ID" dirty="0" err="1"/>
              <a:t>buatan</a:t>
            </a:r>
            <a:r>
              <a:rPr lang="en-ID" dirty="0"/>
              <a:t> Atmel </a:t>
            </a:r>
            <a:r>
              <a:rPr lang="en-ID" dirty="0" err="1"/>
              <a:t>keluarga</a:t>
            </a:r>
            <a:r>
              <a:rPr lang="en-ID" dirty="0"/>
              <a:t> AVR. AVR </a:t>
            </a:r>
            <a:r>
              <a:rPr lang="en-ID" dirty="0" err="1"/>
              <a:t>mempunyai</a:t>
            </a:r>
            <a:r>
              <a:rPr lang="en-ID" dirty="0"/>
              <a:t> 32 register general-purpose, timer/counter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compare, interrupt </a:t>
            </a:r>
            <a:r>
              <a:rPr lang="en-ID" dirty="0" err="1"/>
              <a:t>eksternal</a:t>
            </a:r>
            <a:r>
              <a:rPr lang="en-ID" dirty="0"/>
              <a:t> dan internal, serial UART, </a:t>
            </a:r>
            <a:r>
              <a:rPr lang="en-ID" dirty="0" err="1"/>
              <a:t>progammable</a:t>
            </a:r>
            <a:r>
              <a:rPr lang="en-ID" dirty="0"/>
              <a:t> Watchdog Timer, ADC dan PWM internal.</a:t>
            </a:r>
          </a:p>
        </p:txBody>
      </p:sp>
    </p:spTree>
    <p:extLst>
      <p:ext uri="{BB962C8B-B14F-4D97-AF65-F5344CB8AC3E}">
        <p14:creationId xmlns:p14="http://schemas.microsoft.com/office/powerpoint/2010/main" val="78718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2379076" y="805068"/>
            <a:ext cx="88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BA54FB-3FAE-405E-88FC-D3490499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1" y="2203721"/>
            <a:ext cx="2450558" cy="2450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413E-72B2-4417-828A-E037C89537C6}"/>
              </a:ext>
            </a:extLst>
          </p:cNvPr>
          <p:cNvSpPr txBox="1"/>
          <p:nvPr/>
        </p:nvSpPr>
        <p:spPr>
          <a:xfrm>
            <a:off x="6631968" y="2967335"/>
            <a:ext cx="502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power yang +- </a:t>
            </a:r>
            <a:r>
              <a:rPr lang="en-US" dirty="0" err="1"/>
              <a:t>nya</a:t>
            </a:r>
            <a:r>
              <a:rPr lang="en-US" dirty="0"/>
              <a:t> DC 5v agar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90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2492092" y="805068"/>
            <a:ext cx="111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464F2-633A-4424-A1C5-6BAA2314E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13" y="2231187"/>
            <a:ext cx="1835975" cy="2395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3B6B70-0565-45D0-B277-F567C30BC002}"/>
              </a:ext>
            </a:extLst>
          </p:cNvPr>
          <p:cNvSpPr txBox="1"/>
          <p:nvPr/>
        </p:nvSpPr>
        <p:spPr>
          <a:xfrm>
            <a:off x="6631968" y="2967334"/>
            <a:ext cx="502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menjumper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kiranya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/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menyalurkan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berlebih</a:t>
            </a:r>
            <a:r>
              <a:rPr lang="en-US" dirty="0"/>
              <a:t> pada </a:t>
            </a:r>
            <a:r>
              <a:rPr lang="en-US" dirty="0" err="1"/>
              <a:t>rangkaian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49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2333496" y="805068"/>
            <a:ext cx="79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367E3-86FF-4028-9971-6DD02524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22" y="1258091"/>
            <a:ext cx="7486956" cy="52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DD71-C961-4B19-A484-E3D4BE48292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2DAA-4705-481D-B62C-19B130984F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D9B23-2A61-4E6E-AE5E-16BC168904E2}"/>
              </a:ext>
            </a:extLst>
          </p:cNvPr>
          <p:cNvSpPr/>
          <p:nvPr/>
        </p:nvSpPr>
        <p:spPr>
          <a:xfrm>
            <a:off x="-3664233" y="721378"/>
            <a:ext cx="3458817" cy="53671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5E3EA-A218-4DAC-BCB5-87A4D17565EB}"/>
              </a:ext>
            </a:extLst>
          </p:cNvPr>
          <p:cNvSpPr txBox="1"/>
          <p:nvPr/>
        </p:nvSpPr>
        <p:spPr>
          <a:xfrm>
            <a:off x="-3034498" y="805068"/>
            <a:ext cx="21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TEST RUNNING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E8223-3594-40D4-9F83-6A37EEA1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46" y="1258091"/>
            <a:ext cx="7490908" cy="52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2239 0.000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3007 -0.0006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250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Blanka</vt:lpstr>
      <vt:lpstr>Calibri</vt:lpstr>
      <vt:lpstr>Calibri Light</vt:lpstr>
      <vt:lpstr>Castellar</vt:lpstr>
      <vt:lpstr>Shadows Into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Network Support</dc:creator>
  <cp:lastModifiedBy>Agung Restu Saputra</cp:lastModifiedBy>
  <cp:revision>46</cp:revision>
  <dcterms:created xsi:type="dcterms:W3CDTF">2019-05-29T09:06:31Z</dcterms:created>
  <dcterms:modified xsi:type="dcterms:W3CDTF">2019-06-24T11:38:02Z</dcterms:modified>
</cp:coreProperties>
</file>