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/index.php?title=Prescalers&amp;action=edit&amp;redlink=1" TargetMode="External"/><Relationship Id="rId13" Type="http://schemas.openxmlformats.org/officeDocument/2006/relationships/hyperlink" Target="https://id.wikipedia.org/w/index.php?title=Speed_grades&amp;action=edit&amp;redlink=1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d.wikipedia.org/wiki/ADC" TargetMode="External"/><Relationship Id="rId12" Type="http://schemas.openxmlformats.org/officeDocument/2006/relationships/hyperlink" Target="https://id.wikipedia.org/w/index.php?title=Komparator&amp;action=edit&amp;redlink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d.wikipedia.org/wiki/Atmel" TargetMode="External"/><Relationship Id="rId11" Type="http://schemas.openxmlformats.org/officeDocument/2006/relationships/hyperlink" Target="https://id.wikipedia.org/wiki/Byte" TargetMode="External"/><Relationship Id="rId5" Type="http://schemas.openxmlformats.org/officeDocument/2006/relationships/hyperlink" Target="https://id.wikipedia.org/wiki/Bit" TargetMode="External"/><Relationship Id="rId10" Type="http://schemas.openxmlformats.org/officeDocument/2006/relationships/hyperlink" Target="https://id.wikipedia.org/wiki/EEPROM" TargetMode="External"/><Relationship Id="rId4" Type="http://schemas.openxmlformats.org/officeDocument/2006/relationships/hyperlink" Target="https://id.wikipedia.org/wiki/Mikrokontroler" TargetMode="External"/><Relationship Id="rId9" Type="http://schemas.openxmlformats.org/officeDocument/2006/relationships/hyperlink" Target="https://id.wikipedia.org/wiki/Osila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E59F-E53F-4E01-835E-1EAE36AE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1432223"/>
            <a:ext cx="10199076" cy="3079154"/>
          </a:xfrm>
          <a:noFill/>
        </p:spPr>
        <p:txBody>
          <a:bodyPr/>
          <a:lstStyle/>
          <a:p>
            <a:pPr algn="ctr"/>
            <a:r>
              <a:rPr lang="en-US" dirty="0"/>
              <a:t>S t o p w a t c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3664-C550-4742-B367-38AD22B51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7982" y="4511377"/>
            <a:ext cx="5556035" cy="182880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TI18S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8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Azhar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Oktavian</a:t>
            </a:r>
            <a:r>
              <a:rPr lang="en-US" dirty="0">
                <a:solidFill>
                  <a:schemeClr val="bg1"/>
                </a:solidFill>
              </a:rPr>
              <a:t>		(18.11.0023)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Radhwa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Safa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Iftinan</a:t>
            </a:r>
            <a:r>
              <a:rPr lang="en-US" dirty="0">
                <a:solidFill>
                  <a:schemeClr val="bg1"/>
                </a:solidFill>
              </a:rPr>
              <a:t>	(18.11.0086)</a:t>
            </a:r>
          </a:p>
        </p:txBody>
      </p:sp>
    </p:spTree>
    <p:extLst>
      <p:ext uri="{BB962C8B-B14F-4D97-AF65-F5344CB8AC3E}">
        <p14:creationId xmlns:p14="http://schemas.microsoft.com/office/powerpoint/2010/main" val="37919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06CC-246D-4397-A930-CA2E503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7085"/>
            <a:ext cx="12192000" cy="2342271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Bahan</a:t>
            </a:r>
            <a:r>
              <a:rPr lang="en-US" sz="6000" dirty="0"/>
              <a:t> - </a:t>
            </a:r>
            <a:r>
              <a:rPr lang="en-US" sz="6000" dirty="0" err="1"/>
              <a:t>bahan</a:t>
            </a:r>
            <a:r>
              <a:rPr lang="en-US" sz="6000" dirty="0"/>
              <a:t> yang </a:t>
            </a:r>
            <a:r>
              <a:rPr lang="en-US" sz="6000" dirty="0" err="1"/>
              <a:t>dibutuhkan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893F-35A9-4CA0-AC62-D76E47AD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5" y="1517202"/>
            <a:ext cx="5923148" cy="28297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Atmega16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b="1" dirty="0"/>
              <a:t>LCD Alphanumeric 16x2</a:t>
            </a:r>
          </a:p>
          <a:p>
            <a:pPr marL="457200" indent="-457200">
              <a:buAutoNum type="arabicPeriod"/>
            </a:pPr>
            <a:r>
              <a:rPr lang="en-US" sz="2800" b="1" dirty="0"/>
              <a:t>Push Button</a:t>
            </a:r>
          </a:p>
          <a:p>
            <a:pPr marL="457200" indent="-457200">
              <a:buAutoNum type="arabicPeriod"/>
            </a:pPr>
            <a:r>
              <a:rPr lang="en-US" sz="2800" b="1" dirty="0"/>
              <a:t>Ground</a:t>
            </a:r>
          </a:p>
          <a:p>
            <a:pPr marL="457200" indent="-457200">
              <a:buAutoNum type="arabicPeriod"/>
            </a:pPr>
            <a:r>
              <a:rPr lang="en-US" sz="2800" b="1" dirty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11614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D768-3F6B-40CF-8325-69770930B591}"/>
              </a:ext>
            </a:extLst>
          </p:cNvPr>
          <p:cNvSpPr txBox="1">
            <a:spLocks/>
          </p:cNvSpPr>
          <p:nvPr/>
        </p:nvSpPr>
        <p:spPr>
          <a:xfrm>
            <a:off x="1481797" y="126608"/>
            <a:ext cx="9228406" cy="10410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/>
              <a:t>Atmega16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6FAD-238C-4C0E-A5FE-179A44186D54}"/>
              </a:ext>
            </a:extLst>
          </p:cNvPr>
          <p:cNvSpPr txBox="1">
            <a:spLocks/>
          </p:cNvSpPr>
          <p:nvPr/>
        </p:nvSpPr>
        <p:spPr>
          <a:xfrm>
            <a:off x="919415" y="1081096"/>
            <a:ext cx="10353170" cy="150735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/>
              <a:t>ATMega16</a:t>
            </a:r>
            <a:r>
              <a:rPr lang="en-US" sz="2200" dirty="0"/>
              <a:t> </a:t>
            </a:r>
            <a:r>
              <a:rPr lang="en-US" sz="2200" dirty="0" err="1"/>
              <a:t>merupakan</a:t>
            </a:r>
            <a:r>
              <a:rPr lang="en-US" sz="2200" dirty="0"/>
              <a:t> </a:t>
            </a:r>
            <a:r>
              <a:rPr lang="en-US" sz="2200" dirty="0" err="1">
                <a:hlinkClick r:id="rId4" tooltip="Mikrokontrol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mikrokontroler</a:t>
            </a:r>
            <a:r>
              <a:rPr lang="en-US" sz="2200" dirty="0"/>
              <a:t> CMOS 8-</a:t>
            </a:r>
            <a:r>
              <a:rPr lang="en-US" sz="2200" dirty="0">
                <a:hlinkClick r:id="rId5" tooltip="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sz="2200" dirty="0"/>
              <a:t> </a:t>
            </a:r>
            <a:r>
              <a:rPr lang="en-US" sz="2200" dirty="0" err="1"/>
              <a:t>buatan</a:t>
            </a:r>
            <a:r>
              <a:rPr lang="en-US" sz="2200" dirty="0"/>
              <a:t> </a:t>
            </a:r>
            <a:r>
              <a:rPr lang="en-US" sz="2200" dirty="0">
                <a:hlinkClick r:id="rId6" tooltip="Atm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Atmel</a:t>
            </a:r>
            <a:r>
              <a:rPr lang="en-US" sz="2200" dirty="0"/>
              <a:t> </a:t>
            </a:r>
            <a:r>
              <a:rPr lang="en-US" sz="2200" dirty="0" err="1"/>
              <a:t>keluarga</a:t>
            </a:r>
            <a:r>
              <a:rPr lang="en-US" sz="2200" dirty="0"/>
              <a:t> AVR. AVR </a:t>
            </a:r>
            <a:r>
              <a:rPr lang="en-US" sz="2200" dirty="0" err="1"/>
              <a:t>mempunyai</a:t>
            </a:r>
            <a:r>
              <a:rPr lang="en-US" sz="2200" dirty="0"/>
              <a:t> 32 register general-purpose, timer/counter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compare, interrupt </a:t>
            </a:r>
            <a:r>
              <a:rPr lang="en-US" sz="2200" dirty="0" err="1"/>
              <a:t>eksternal</a:t>
            </a:r>
            <a:r>
              <a:rPr lang="en-US" sz="2200" dirty="0"/>
              <a:t> dan internal, serial UART, </a:t>
            </a:r>
            <a:r>
              <a:rPr lang="en-US" sz="2200" dirty="0" err="1"/>
              <a:t>progammable</a:t>
            </a:r>
            <a:r>
              <a:rPr lang="en-US" sz="2200" dirty="0"/>
              <a:t> Watchdog Timer, </a:t>
            </a:r>
            <a:r>
              <a:rPr lang="en-US" sz="2200" dirty="0">
                <a:hlinkClick r:id="rId7" tooltip="AD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ADC</a:t>
            </a:r>
            <a:r>
              <a:rPr lang="en-US" sz="2200" dirty="0"/>
              <a:t> dan PWM internal.</a:t>
            </a:r>
            <a:endParaRPr lang="en-US" sz="22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7369DA-7BDE-4EC6-86C5-D2758C2BC222}"/>
              </a:ext>
            </a:extLst>
          </p:cNvPr>
          <p:cNvSpPr txBox="1">
            <a:spLocks/>
          </p:cNvSpPr>
          <p:nvPr/>
        </p:nvSpPr>
        <p:spPr>
          <a:xfrm>
            <a:off x="919415" y="2658787"/>
            <a:ext cx="10353170" cy="384751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Fitur</a:t>
            </a:r>
            <a:r>
              <a:rPr lang="en-US" dirty="0"/>
              <a:t> –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Input/Output</a:t>
            </a:r>
            <a:r>
              <a:rPr lang="en-US" dirty="0"/>
              <a:t> (I/O) </a:t>
            </a:r>
            <a:r>
              <a:rPr lang="en-US" dirty="0" err="1"/>
              <a:t>ada</a:t>
            </a:r>
            <a:r>
              <a:rPr lang="en-US" dirty="0"/>
              <a:t> 32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PORTA, PORTB, PORTC, PORTD;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7" tooltip="AD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ADC</a:t>
            </a:r>
            <a:r>
              <a:rPr lang="en-US" dirty="0"/>
              <a:t> / Analog to Digital Converter 10 bit </a:t>
            </a:r>
            <a:r>
              <a:rPr lang="en-US" dirty="0" err="1"/>
              <a:t>sebanyak</a:t>
            </a:r>
            <a:r>
              <a:rPr lang="en-US" dirty="0"/>
              <a:t> 8 channel pada PORTA;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 </a:t>
            </a:r>
            <a:r>
              <a:rPr lang="en-US" dirty="0" err="1"/>
              <a:t>buah</a:t>
            </a:r>
            <a:r>
              <a:rPr lang="en-US" dirty="0"/>
              <a:t> timer/counter 8-</a:t>
            </a:r>
            <a:r>
              <a:rPr lang="en-US" dirty="0">
                <a:hlinkClick r:id="rId5" tooltip="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dirty="0"/>
              <a:t> dan 1 </a:t>
            </a:r>
            <a:r>
              <a:rPr lang="en-US" dirty="0" err="1"/>
              <a:t>buah</a:t>
            </a:r>
            <a:r>
              <a:rPr lang="en-US" dirty="0"/>
              <a:t> timer/counter 16-</a:t>
            </a:r>
            <a:r>
              <a:rPr lang="en-US" dirty="0">
                <a:hlinkClick r:id="rId5" tooltip="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>
                <a:hlinkClick r:id="rId8" tooltip="Prescalers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prescalers</a:t>
            </a:r>
            <a:r>
              <a:rPr lang="en-US" dirty="0"/>
              <a:t> dan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Watchdog timer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>
                <a:hlinkClick r:id="rId9" tooltip="Osil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osilator</a:t>
            </a:r>
            <a:r>
              <a:rPr lang="en-US" dirty="0"/>
              <a:t> internal;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2,75 - 5,5 V pada ATMega16L dan 4,5 - 5,5 V pada ATMega16;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10" tooltip="EEPR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EEPROM</a:t>
            </a:r>
            <a:r>
              <a:rPr lang="en-US" dirty="0"/>
              <a:t> </a:t>
            </a:r>
            <a:r>
              <a:rPr lang="en-US" dirty="0" err="1"/>
              <a:t>sebesar</a:t>
            </a:r>
            <a:r>
              <a:rPr lang="en-US" dirty="0"/>
              <a:t> 512 </a:t>
            </a:r>
            <a:r>
              <a:rPr lang="en-US" dirty="0">
                <a:hlinkClick r:id="rId11" tooltip="By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byte</a:t>
            </a:r>
            <a:r>
              <a:rPr lang="en-US" dirty="0"/>
              <a:t> 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Antarmuka</a:t>
            </a:r>
            <a:r>
              <a:rPr lang="en-US" dirty="0"/>
              <a:t> </a:t>
            </a:r>
            <a:r>
              <a:rPr lang="en-US" dirty="0" err="1">
                <a:hlinkClick r:id="rId12" tooltip="Komparator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komparator</a:t>
            </a:r>
            <a:r>
              <a:rPr lang="en-US" dirty="0"/>
              <a:t> analog;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4 channel PWM;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>
                <a:hlinkClick r:id="rId13" tooltip="Speed grades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 grades</a:t>
            </a:r>
            <a:r>
              <a:rPr lang="en-US" dirty="0"/>
              <a:t>) 0 - 8 MHz </a:t>
            </a:r>
            <a:r>
              <a:rPr lang="en-US" dirty="0" err="1"/>
              <a:t>untuk</a:t>
            </a:r>
            <a:r>
              <a:rPr lang="en-US" dirty="0"/>
              <a:t> ATMega16L dan 0 - 16 MHz </a:t>
            </a:r>
            <a:r>
              <a:rPr lang="en-US" dirty="0" err="1"/>
              <a:t>untuk</a:t>
            </a:r>
            <a:r>
              <a:rPr lang="en-US" dirty="0"/>
              <a:t> ATMega16;</a:t>
            </a:r>
          </a:p>
        </p:txBody>
      </p:sp>
    </p:spTree>
    <p:extLst>
      <p:ext uri="{BB962C8B-B14F-4D97-AF65-F5344CB8AC3E}">
        <p14:creationId xmlns:p14="http://schemas.microsoft.com/office/powerpoint/2010/main" val="142567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29A43-D9EB-436D-9DE7-4363B6EF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45" y="920020"/>
            <a:ext cx="4584309" cy="50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1C56-D340-41D7-A475-DF079C7F21C1}"/>
              </a:ext>
            </a:extLst>
          </p:cNvPr>
          <p:cNvSpPr txBox="1">
            <a:spLocks/>
          </p:cNvSpPr>
          <p:nvPr/>
        </p:nvSpPr>
        <p:spPr>
          <a:xfrm>
            <a:off x="1481797" y="126608"/>
            <a:ext cx="9228406" cy="10410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 err="1"/>
              <a:t>Lcd</a:t>
            </a:r>
            <a:r>
              <a:rPr lang="en-US" sz="6000" dirty="0"/>
              <a:t> alphanumeric 16x2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9630D-E634-4D1D-87B7-B40281F07B4F}"/>
              </a:ext>
            </a:extLst>
          </p:cNvPr>
          <p:cNvSpPr txBox="1">
            <a:spLocks/>
          </p:cNvSpPr>
          <p:nvPr/>
        </p:nvSpPr>
        <p:spPr>
          <a:xfrm>
            <a:off x="919415" y="1081096"/>
            <a:ext cx="10353170" cy="56502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800" dirty="0"/>
              <a:t>LCD alphanumeric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penampil</a:t>
            </a:r>
            <a:r>
              <a:rPr lang="en-US" sz="2800" dirty="0"/>
              <a:t> (display)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tulisan</a:t>
            </a:r>
            <a:r>
              <a:rPr lang="en-US" sz="2800" dirty="0"/>
              <a:t>. </a:t>
            </a:r>
            <a:r>
              <a:rPr lang="en-US" sz="2800" dirty="0" err="1"/>
              <a:t>Kebanyakan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pengontrol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tinggal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pengontrol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/>
              <a:t>LCD Alphanumeric </a:t>
            </a:r>
            <a:r>
              <a:rPr lang="en-US" sz="2800" dirty="0" err="1"/>
              <a:t>dipasaran</a:t>
            </a:r>
            <a:r>
              <a:rPr lang="en-US" sz="2800" dirty="0"/>
              <a:t> yang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LCD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16x2, 16x4, 20x2, 20x4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kontroler</a:t>
            </a:r>
            <a:r>
              <a:rPr lang="en-US" sz="2800" dirty="0"/>
              <a:t> yang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kontroler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prefik</a:t>
            </a:r>
            <a:r>
              <a:rPr lang="en-US" sz="2800" dirty="0"/>
              <a:t> </a:t>
            </a:r>
            <a:r>
              <a:rPr lang="en-US" sz="2800" dirty="0" err="1"/>
              <a:t>LMxxx</a:t>
            </a:r>
            <a:r>
              <a:rPr lang="en-US" sz="2800" dirty="0"/>
              <a:t>.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pada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dan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. </a:t>
            </a:r>
            <a:r>
              <a:rPr lang="en-US" sz="2800" dirty="0" err="1"/>
              <a:t>Misalnya</a:t>
            </a:r>
            <a:r>
              <a:rPr lang="en-US" sz="2800" dirty="0"/>
              <a:t> LCD 16x2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kapasitas</a:t>
            </a:r>
            <a:r>
              <a:rPr lang="en-US" sz="2800" dirty="0"/>
              <a:t> 16 </a:t>
            </a:r>
            <a:r>
              <a:rPr lang="en-US" sz="2800" dirty="0" err="1"/>
              <a:t>karakter</a:t>
            </a:r>
            <a:r>
              <a:rPr lang="en-US" sz="2800" dirty="0"/>
              <a:t> per </a:t>
            </a:r>
            <a:r>
              <a:rPr lang="en-US" sz="2800" dirty="0" err="1"/>
              <a:t>baris</a:t>
            </a:r>
            <a:r>
              <a:rPr lang="en-US" sz="2800" dirty="0"/>
              <a:t> dan </a:t>
            </a:r>
            <a:r>
              <a:rPr lang="en-US" sz="2800" dirty="0" err="1"/>
              <a:t>dalam</a:t>
            </a:r>
            <a:r>
              <a:rPr lang="en-US" sz="2800" dirty="0"/>
              <a:t> 1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2 </a:t>
            </a:r>
            <a:r>
              <a:rPr lang="en-US" sz="2800" dirty="0" err="1"/>
              <a:t>baris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42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A5F23-6CF8-425E-AC9E-370C9F1C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25" y="1296523"/>
            <a:ext cx="4319148" cy="230023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547C43-E378-4013-A422-6A0A81E2F967}"/>
              </a:ext>
            </a:extLst>
          </p:cNvPr>
          <p:cNvSpPr txBox="1">
            <a:spLocks/>
          </p:cNvSpPr>
          <p:nvPr/>
        </p:nvSpPr>
        <p:spPr>
          <a:xfrm>
            <a:off x="1889840" y="3836537"/>
            <a:ext cx="8412317" cy="17249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Pin LCD Alphanumeric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dirty="0" err="1"/>
              <a:t>Kelompok</a:t>
            </a:r>
            <a:r>
              <a:rPr lang="en-US" dirty="0"/>
              <a:t> power supply (</a:t>
            </a:r>
            <a:r>
              <a:rPr lang="en-US" dirty="0" err="1"/>
              <a:t>Vss,Vdd,Vee,VB+,VB</a:t>
            </a:r>
            <a:r>
              <a:rPr lang="en-US" dirty="0"/>
              <a:t>-)</a:t>
            </a:r>
          </a:p>
          <a:p>
            <a:r>
              <a:rPr lang="en-US" dirty="0"/>
              <a:t>Port Data (Db7:Db0)</a:t>
            </a:r>
          </a:p>
          <a:p>
            <a:r>
              <a:rPr lang="en-US" dirty="0"/>
              <a:t>Port Control (RS, R/W, E)</a:t>
            </a:r>
          </a:p>
        </p:txBody>
      </p:sp>
    </p:spTree>
    <p:extLst>
      <p:ext uri="{BB962C8B-B14F-4D97-AF65-F5344CB8AC3E}">
        <p14:creationId xmlns:p14="http://schemas.microsoft.com/office/powerpoint/2010/main" val="14812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1C56-D340-41D7-A475-DF079C7F21C1}"/>
              </a:ext>
            </a:extLst>
          </p:cNvPr>
          <p:cNvSpPr txBox="1">
            <a:spLocks/>
          </p:cNvSpPr>
          <p:nvPr/>
        </p:nvSpPr>
        <p:spPr>
          <a:xfrm>
            <a:off x="1481796" y="1392701"/>
            <a:ext cx="9228406" cy="10410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/>
              <a:t>Push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9630D-E634-4D1D-87B7-B40281F07B4F}"/>
              </a:ext>
            </a:extLst>
          </p:cNvPr>
          <p:cNvSpPr txBox="1">
            <a:spLocks/>
          </p:cNvSpPr>
          <p:nvPr/>
        </p:nvSpPr>
        <p:spPr>
          <a:xfrm>
            <a:off x="942698" y="2628542"/>
            <a:ext cx="10306603" cy="104100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800" dirty="0"/>
              <a:t>Push button pada </a:t>
            </a:r>
            <a:r>
              <a:rPr lang="en-US" sz="2800" dirty="0" err="1"/>
              <a:t>aplikasi</a:t>
            </a:r>
            <a:r>
              <a:rPr lang="en-US" sz="2800" dirty="0"/>
              <a:t> stopwatch </a:t>
            </a:r>
            <a:r>
              <a:rPr lang="en-US" sz="2800" dirty="0" err="1"/>
              <a:t>diguakan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tomblol</a:t>
            </a:r>
            <a:r>
              <a:rPr lang="en-US" sz="2800" dirty="0"/>
              <a:t> START/PAUSE dan RESET.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869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5BB4-5247-44D6-8148-FE41BE2C9837}"/>
              </a:ext>
            </a:extLst>
          </p:cNvPr>
          <p:cNvSpPr txBox="1">
            <a:spLocks/>
          </p:cNvSpPr>
          <p:nvPr/>
        </p:nvSpPr>
        <p:spPr>
          <a:xfrm>
            <a:off x="300110" y="1856935"/>
            <a:ext cx="5739619" cy="10691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/>
              <a:t>ground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005CE2-94C5-4BCC-B908-D086D776E288}"/>
              </a:ext>
            </a:extLst>
          </p:cNvPr>
          <p:cNvSpPr txBox="1">
            <a:spLocks/>
          </p:cNvSpPr>
          <p:nvPr/>
        </p:nvSpPr>
        <p:spPr>
          <a:xfrm>
            <a:off x="6039729" y="1856934"/>
            <a:ext cx="5739621" cy="10691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 err="1"/>
              <a:t>vcc</a:t>
            </a:r>
            <a:endParaRPr lang="en-US" sz="6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9698C2-4D12-4D82-AF1C-960B83BA93D7}"/>
              </a:ext>
            </a:extLst>
          </p:cNvPr>
          <p:cNvSpPr txBox="1">
            <a:spLocks/>
          </p:cNvSpPr>
          <p:nvPr/>
        </p:nvSpPr>
        <p:spPr>
          <a:xfrm>
            <a:off x="300109" y="3165232"/>
            <a:ext cx="5505159" cy="15157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3200" dirty="0"/>
              <a:t>Kaki (</a:t>
            </a:r>
            <a:r>
              <a:rPr lang="en-US" sz="3200" i="1" dirty="0"/>
              <a:t>pin</a:t>
            </a:r>
            <a:r>
              <a:rPr lang="en-US" sz="3200" dirty="0"/>
              <a:t>) GND </a:t>
            </a:r>
            <a:r>
              <a:rPr lang="en-US" sz="3200" dirty="0" err="1"/>
              <a:t>funsinya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saluran</a:t>
            </a:r>
            <a:r>
              <a:rPr lang="en-US" sz="3200" dirty="0"/>
              <a:t> </a:t>
            </a:r>
            <a:r>
              <a:rPr lang="en-US" sz="3200" i="1" dirty="0"/>
              <a:t>ground</a:t>
            </a:r>
            <a:r>
              <a:rPr lang="en-US" sz="3200" dirty="0"/>
              <a:t> 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pentanahan</a:t>
            </a:r>
            <a:r>
              <a:rPr lang="en-US" sz="3200" dirty="0"/>
              <a:t>.</a:t>
            </a:r>
            <a:endParaRPr lang="en-US" sz="32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3EB87C-BFE1-4279-BB18-935A59BB5834}"/>
              </a:ext>
            </a:extLst>
          </p:cNvPr>
          <p:cNvSpPr txBox="1">
            <a:spLocks/>
          </p:cNvSpPr>
          <p:nvPr/>
        </p:nvSpPr>
        <p:spPr>
          <a:xfrm>
            <a:off x="6274191" y="3162887"/>
            <a:ext cx="5505159" cy="151579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3200" dirty="0"/>
              <a:t>Kaki VCC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</a:t>
            </a:r>
            <a:r>
              <a:rPr lang="en-US" sz="3200" dirty="0" err="1"/>
              <a:t>suplai</a:t>
            </a:r>
            <a:r>
              <a:rPr lang="en-US" sz="3200" dirty="0"/>
              <a:t> </a:t>
            </a:r>
            <a:r>
              <a:rPr lang="en-US" sz="3200" dirty="0" err="1"/>
              <a:t>tegangan</a:t>
            </a:r>
            <a:r>
              <a:rPr lang="en-US" sz="3200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36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F86F-6CD6-48B9-ABFC-0EDD7CDF7C08}"/>
              </a:ext>
            </a:extLst>
          </p:cNvPr>
          <p:cNvSpPr txBox="1">
            <a:spLocks/>
          </p:cNvSpPr>
          <p:nvPr/>
        </p:nvSpPr>
        <p:spPr>
          <a:xfrm>
            <a:off x="1481797" y="2908495"/>
            <a:ext cx="9228406" cy="10410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6000" dirty="0" err="1"/>
              <a:t>Capcyuss</a:t>
            </a:r>
            <a:r>
              <a:rPr lang="en-US" sz="6000" dirty="0"/>
              <a:t> </a:t>
            </a:r>
            <a:r>
              <a:rPr lang="en-US" sz="6000" dirty="0" err="1"/>
              <a:t>keprogramnyaaa</a:t>
            </a:r>
            <a:r>
              <a:rPr lang="en-US" sz="6000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34409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</TotalTime>
  <Words>245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S t o p w a t c h</vt:lpstr>
      <vt:lpstr>Bahan - bahan yang dibutuhkan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I m e r</dc:title>
  <dc:creator>Harjuna</dc:creator>
  <cp:lastModifiedBy>Harjuna</cp:lastModifiedBy>
  <cp:revision>12</cp:revision>
  <dcterms:created xsi:type="dcterms:W3CDTF">2019-07-01T01:36:03Z</dcterms:created>
  <dcterms:modified xsi:type="dcterms:W3CDTF">2019-07-01T05:55:31Z</dcterms:modified>
</cp:coreProperties>
</file>