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67" r:id="rId2"/>
    <p:sldId id="256" r:id="rId3"/>
    <p:sldId id="257" r:id="rId4"/>
    <p:sldId id="258" r:id="rId5"/>
    <p:sldId id="260" r:id="rId6"/>
    <p:sldId id="259" r:id="rId7"/>
    <p:sldId id="261" r:id="rId8"/>
    <p:sldId id="262" r:id="rId9"/>
    <p:sldId id="263"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06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55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200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610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379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7964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91755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14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72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56054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57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52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9123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17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44744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Assalamu’alaikum Wr. Wb</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160588"/>
            <a:ext cx="3881437" cy="3881437"/>
          </a:xfrm>
          <a:prstGeom prst="ellipse">
            <a:avLst/>
          </a:prstGeom>
          <a:ln>
            <a:noFill/>
          </a:ln>
          <a:effectLst>
            <a:softEdge rad="112500"/>
          </a:effectLst>
        </p:spPr>
      </p:pic>
    </p:spTree>
    <p:extLst>
      <p:ext uri="{BB962C8B-B14F-4D97-AF65-F5344CB8AC3E}">
        <p14:creationId xmlns:p14="http://schemas.microsoft.com/office/powerpoint/2010/main" val="3177630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9499"/>
          </a:xfrm>
        </p:spPr>
        <p:txBody>
          <a:bodyPr>
            <a:normAutofit fontScale="90000"/>
          </a:bodyPr>
          <a:lstStyle/>
          <a:p>
            <a:r>
              <a:rPr lang="id-ID" dirty="0" smtClean="0"/>
              <a:t>Rangkaian Dalam Proteus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351" y="2160588"/>
            <a:ext cx="6307335"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098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lstStyle/>
          <a:p>
            <a:r>
              <a:rPr lang="id-ID" dirty="0" smtClean="0"/>
              <a:t>Hasil Rangkaian :</a:t>
            </a:r>
            <a:endParaRPr lang="id-ID"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543" y="1361650"/>
            <a:ext cx="8484790" cy="5195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1876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01014"/>
          </a:xfrm>
        </p:spPr>
        <p:txBody>
          <a:bodyPr>
            <a:normAutofit fontScale="90000"/>
          </a:bodyPr>
          <a:lstStyle/>
          <a:p>
            <a:r>
              <a:rPr lang="id-ID" dirty="0" smtClean="0"/>
              <a:t>Kesimpulan :</a:t>
            </a:r>
            <a:endParaRPr lang="id-ID" dirty="0"/>
          </a:p>
        </p:txBody>
      </p:sp>
      <p:sp>
        <p:nvSpPr>
          <p:cNvPr id="3" name="Content Placeholder 2"/>
          <p:cNvSpPr>
            <a:spLocks noGrp="1"/>
          </p:cNvSpPr>
          <p:nvPr>
            <p:ph idx="1"/>
          </p:nvPr>
        </p:nvSpPr>
        <p:spPr>
          <a:xfrm>
            <a:off x="677334" y="2601532"/>
            <a:ext cx="8596668" cy="2678806"/>
          </a:xfrm>
        </p:spPr>
        <p:txBody>
          <a:bodyPr/>
          <a:lstStyle/>
          <a:p>
            <a:pPr marL="0" indent="0" algn="just">
              <a:buNone/>
            </a:pPr>
            <a:r>
              <a:rPr lang="id-ID" dirty="0" smtClean="0"/>
              <a:t>*	Papan skor ini digunakan untuk menampilkan skor pertadingan dua tim 	dengan range skor setiap tim 0 – 99.</a:t>
            </a:r>
          </a:p>
          <a:p>
            <a:pPr marL="0" indent="0" algn="just">
              <a:buNone/>
            </a:pPr>
            <a:r>
              <a:rPr lang="id-ID" dirty="0" smtClean="0"/>
              <a:t>*	Papan skor ini selain menampilkan hasil pertandingan dalam 2 digit 	dilengkapi juga tombol counter up (menambahkan nilai) dan counter down 	(menurunkan nilai) disetiap timnya.</a:t>
            </a:r>
            <a:endParaRPr lang="id-ID" dirty="0"/>
          </a:p>
        </p:txBody>
      </p:sp>
    </p:spTree>
    <p:extLst>
      <p:ext uri="{BB962C8B-B14F-4D97-AF65-F5344CB8AC3E}">
        <p14:creationId xmlns:p14="http://schemas.microsoft.com/office/powerpoint/2010/main" val="201954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SEKIAN &amp; TERIMAKASIH</a:t>
            </a:r>
            <a:endParaRPr lang="id-ID" dirty="0"/>
          </a:p>
        </p:txBody>
      </p:sp>
      <p:sp>
        <p:nvSpPr>
          <p:cNvPr id="3" name="Content Placeholder 2"/>
          <p:cNvSpPr>
            <a:spLocks noGrp="1"/>
          </p:cNvSpPr>
          <p:nvPr>
            <p:ph idx="1"/>
          </p:nvPr>
        </p:nvSpPr>
        <p:spPr>
          <a:xfrm>
            <a:off x="677334" y="5306096"/>
            <a:ext cx="8596668" cy="735266"/>
          </a:xfrm>
        </p:spPr>
        <p:txBody>
          <a:bodyPr>
            <a:normAutofit/>
          </a:bodyPr>
          <a:lstStyle/>
          <a:p>
            <a:pPr marL="0" indent="0" algn="ctr">
              <a:buNone/>
            </a:pPr>
            <a:r>
              <a:rPr lang="id-ID" sz="3200" dirty="0" smtClean="0"/>
              <a:t>Wassalamu’alaikum. Wr. Wb</a:t>
            </a:r>
            <a:endParaRPr lang="id-ID"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187" y="1801612"/>
            <a:ext cx="3083824" cy="3083824"/>
          </a:xfrm>
          <a:prstGeom prst="ellipse">
            <a:avLst/>
          </a:prstGeom>
          <a:ln>
            <a:noFill/>
          </a:ln>
          <a:effectLst>
            <a:softEdge rad="112500"/>
          </a:effectLst>
        </p:spPr>
      </p:pic>
    </p:spTree>
    <p:extLst>
      <p:ext uri="{BB962C8B-B14F-4D97-AF65-F5344CB8AC3E}">
        <p14:creationId xmlns:p14="http://schemas.microsoft.com/office/powerpoint/2010/main" val="2012157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157" y="511340"/>
            <a:ext cx="7766936" cy="1646302"/>
          </a:xfrm>
        </p:spPr>
        <p:txBody>
          <a:bodyPr/>
          <a:lstStyle/>
          <a:p>
            <a:pPr algn="ctr"/>
            <a:r>
              <a:rPr lang="id-ID" b="1" dirty="0" smtClean="0"/>
              <a:t>KELOMPOK 9</a:t>
            </a:r>
            <a:endParaRPr lang="id-ID" b="1" dirty="0"/>
          </a:p>
        </p:txBody>
      </p:sp>
      <p:sp>
        <p:nvSpPr>
          <p:cNvPr id="3" name="Subtitle 2"/>
          <p:cNvSpPr>
            <a:spLocks noGrp="1"/>
          </p:cNvSpPr>
          <p:nvPr>
            <p:ph type="subTitle" idx="1"/>
          </p:nvPr>
        </p:nvSpPr>
        <p:spPr>
          <a:xfrm>
            <a:off x="1507067" y="2846231"/>
            <a:ext cx="7766936" cy="3799267"/>
          </a:xfrm>
        </p:spPr>
        <p:txBody>
          <a:bodyPr>
            <a:normAutofit/>
          </a:bodyPr>
          <a:lstStyle/>
          <a:p>
            <a:pPr algn="l"/>
            <a:r>
              <a:rPr lang="id-ID" dirty="0" smtClean="0"/>
              <a:t>NAMA	:	1.	FEBRI SUSANTO 		( 18. 11. 0032 )</a:t>
            </a:r>
          </a:p>
          <a:p>
            <a:pPr algn="l"/>
            <a:r>
              <a:rPr lang="id-ID" dirty="0"/>
              <a:t>	</a:t>
            </a:r>
            <a:r>
              <a:rPr lang="id-ID" dirty="0" smtClean="0"/>
              <a:t>		2.	PIPIT ELA FIANTIA		( 18. 11. 0041 )</a:t>
            </a:r>
          </a:p>
          <a:p>
            <a:pPr algn="l"/>
            <a:r>
              <a:rPr lang="id-ID" dirty="0" smtClean="0"/>
              <a:t>KELAS	:	TI 18 SORE</a:t>
            </a:r>
          </a:p>
          <a:p>
            <a:pPr algn="l"/>
            <a:endParaRPr lang="id-ID" dirty="0" smtClean="0"/>
          </a:p>
          <a:p>
            <a:pPr algn="l"/>
            <a:endParaRPr lang="id-ID" dirty="0" smtClean="0"/>
          </a:p>
          <a:p>
            <a:pPr algn="l"/>
            <a:endParaRPr lang="id-ID" dirty="0"/>
          </a:p>
          <a:p>
            <a:pPr algn="l"/>
            <a:endParaRPr lang="id-ID" dirty="0" smtClean="0"/>
          </a:p>
          <a:p>
            <a:pPr algn="ctr"/>
            <a:r>
              <a:rPr lang="id-ID" sz="4000" dirty="0" smtClean="0"/>
              <a:t>STMIK AMIKOM PURWOKERTO</a:t>
            </a:r>
            <a:endParaRPr lang="id-ID" sz="4000" dirty="0"/>
          </a:p>
        </p:txBody>
      </p:sp>
    </p:spTree>
    <p:extLst>
      <p:ext uri="{BB962C8B-B14F-4D97-AF65-F5344CB8AC3E}">
        <p14:creationId xmlns:p14="http://schemas.microsoft.com/office/powerpoint/2010/main" val="26895535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Papan Skor Menggunakan Code Vision AVR &amp; Proteus</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627" y="4637268"/>
            <a:ext cx="2466975"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009" y="3461465"/>
            <a:ext cx="4095750"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731" y="2201148"/>
            <a:ext cx="3333750" cy="23717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90852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0862"/>
          </a:xfrm>
        </p:spPr>
        <p:txBody>
          <a:bodyPr>
            <a:normAutofit fontScale="90000"/>
          </a:bodyPr>
          <a:lstStyle/>
          <a:p>
            <a:r>
              <a:rPr lang="id-ID" dirty="0" smtClean="0"/>
              <a:t>Yang </a:t>
            </a:r>
            <a:r>
              <a:rPr lang="id-ID" dirty="0" smtClean="0"/>
              <a:t>Dibutuhkan </a:t>
            </a:r>
            <a:r>
              <a:rPr lang="id-ID" dirty="0" smtClean="0"/>
              <a:t>:</a:t>
            </a:r>
            <a:endParaRPr lang="id-ID" dirty="0"/>
          </a:p>
        </p:txBody>
      </p:sp>
      <p:sp>
        <p:nvSpPr>
          <p:cNvPr id="3" name="Content Placeholder 2"/>
          <p:cNvSpPr>
            <a:spLocks noGrp="1"/>
          </p:cNvSpPr>
          <p:nvPr>
            <p:ph idx="1"/>
          </p:nvPr>
        </p:nvSpPr>
        <p:spPr>
          <a:xfrm>
            <a:off x="677334" y="1493949"/>
            <a:ext cx="8596668" cy="5364051"/>
          </a:xfrm>
        </p:spPr>
        <p:txBody>
          <a:bodyPr>
            <a:normAutofit/>
          </a:bodyPr>
          <a:lstStyle/>
          <a:p>
            <a:pPr marL="0" indent="0">
              <a:buNone/>
            </a:pPr>
            <a:r>
              <a:rPr lang="id-ID" dirty="0" smtClean="0"/>
              <a:t>1. Aplikasi Proteus</a:t>
            </a:r>
          </a:p>
          <a:p>
            <a:pPr marL="0" indent="0">
              <a:buNone/>
            </a:pPr>
            <a:r>
              <a:rPr lang="id-ID" dirty="0" smtClean="0"/>
              <a:t>	Software </a:t>
            </a:r>
            <a:r>
              <a:rPr lang="id-ID" dirty="0"/>
              <a:t>Proteus 8 Professional merupakan salah satu software elektronik yang digunakan untuk membantu para designer dalam merancang dan mensimulasikan suatu rangkaian elektronik. Software ini memiliki dua fungsi sekaligus dalam satu paket, yaitu  sebagai software untuk menggambar skematik dan digunakan sebagai merancang gambar Printed Circuit Board (PCB</a:t>
            </a:r>
            <a:r>
              <a:rPr lang="id-ID" dirty="0" smtClean="0"/>
              <a:t>).</a:t>
            </a:r>
          </a:p>
          <a:p>
            <a:pPr marL="0" indent="0">
              <a:buNone/>
            </a:pPr>
            <a:endParaRPr lang="id-ID"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715" y="3625539"/>
            <a:ext cx="2466975"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368501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2125"/>
            <a:ext cx="8596668" cy="5629238"/>
          </a:xfrm>
        </p:spPr>
        <p:txBody>
          <a:bodyPr/>
          <a:lstStyle/>
          <a:p>
            <a:pPr marL="0" indent="0">
              <a:buNone/>
            </a:pPr>
            <a:r>
              <a:rPr lang="id-ID" dirty="0"/>
              <a:t>2. Code Vision AVR</a:t>
            </a:r>
          </a:p>
          <a:p>
            <a:pPr marL="0" indent="0">
              <a:buNone/>
            </a:pPr>
            <a:r>
              <a:rPr lang="id-ID" dirty="0"/>
              <a:t>	CodeVision AVR merupakan sebuah software yang digunakan untuk memprogram mikrokontroler sekarang ini telah umum. Mulai dari penggunaan untuk kontrol sederhana sampai kontrol yang cukup kompleks, mikrokontroler dapat berfungsi jika telah diisi sebuah program, pengisian program ini dapat dilakukan menggunakan compiler yang selanjutnya diprogram ke dalam mikrokontroler menggunakan fasilitas yang sudah di sediakan oleh program tersebut. Salah satu compiler program yang umum digunakan sekarang ini adalah CodeVision AVR yang menggunakan bahasa pemrograman C.</a:t>
            </a:r>
          </a:p>
          <a:p>
            <a:pPr marL="0" indent="0">
              <a:buNone/>
            </a:pP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27" y="3432355"/>
            <a:ext cx="4095750"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90265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639"/>
            <a:ext cx="8596668" cy="5577724"/>
          </a:xfrm>
        </p:spPr>
        <p:txBody>
          <a:bodyPr/>
          <a:lstStyle/>
          <a:p>
            <a:pPr marL="0" indent="0">
              <a:buNone/>
            </a:pPr>
            <a:r>
              <a:rPr lang="id-ID" dirty="0" smtClean="0"/>
              <a:t>3. Atmega 16</a:t>
            </a:r>
          </a:p>
          <a:p>
            <a:pPr marL="0" indent="0">
              <a:buNone/>
            </a:pPr>
            <a:r>
              <a:rPr lang="id-ID" b="1" dirty="0" smtClean="0"/>
              <a:t>	ATmega16A</a:t>
            </a:r>
            <a:r>
              <a:rPr lang="id-ID" dirty="0"/>
              <a:t> adalah sebuah CMOS 8-bit mikrokontroler berbasis AVR dengan arsitektur RISC. AVR dapat mengeksekusi sebuah instruksi dengan 1 siklus clock, sehingga ATmega16A dapat mencapai sekitar kecepatan eksekusi 1 MIPS per Hz. Oleh karena itu ATmega16A mengoptimisasi konsumsi daya VS kecepatan pemroses</a:t>
            </a:r>
            <a:r>
              <a:rPr lang="id-ID" dirty="0" smtClean="0"/>
              <a:t>.</a:t>
            </a:r>
          </a:p>
          <a:p>
            <a:pPr marL="0" indent="0">
              <a:buNone/>
            </a:pP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303" y="2511380"/>
            <a:ext cx="3525890" cy="4025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552252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9549"/>
            <a:ext cx="8596668" cy="5461813"/>
          </a:xfrm>
        </p:spPr>
        <p:txBody>
          <a:bodyPr/>
          <a:lstStyle/>
          <a:p>
            <a:pPr marL="0" indent="0">
              <a:buNone/>
            </a:pPr>
            <a:r>
              <a:rPr lang="id-ID" dirty="0" smtClean="0"/>
              <a:t>4. Button</a:t>
            </a:r>
          </a:p>
          <a:p>
            <a:pPr marL="457200" lvl="1" indent="0">
              <a:buNone/>
            </a:pPr>
            <a:endParaRPr lang="id-ID" dirty="0" smtClean="0"/>
          </a:p>
          <a:p>
            <a:pPr marL="457200" lvl="1" indent="0">
              <a:buNone/>
            </a:pPr>
            <a:r>
              <a:rPr lang="id-ID" dirty="0" smtClean="0"/>
              <a:t>	Pada </a:t>
            </a:r>
            <a:r>
              <a:rPr lang="id-ID" dirty="0"/>
              <a:t>Push Button Ketika tombol  ini  ditekan, maka  jalur  akan  tertutup (ON), ketika dilepas jalur akan kembali terbuka (OFF). Tombol banyak digunakan  untuk  peralatan  seperti  remote,  keypad, keyboard, atau tombol untuk pengaturan TV, ld atau sejenisnya.</a:t>
            </a:r>
          </a:p>
          <a:p>
            <a:pPr marL="457200" lvl="1" indent="0">
              <a:buNone/>
            </a:pPr>
            <a:endParaRPr lang="id-ID" dirty="0" smtClean="0"/>
          </a:p>
          <a:p>
            <a:pPr marL="457200" lvl="1" indent="0">
              <a:buNone/>
            </a:pPr>
            <a:endParaRPr lang="id-ID"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05" y="3310455"/>
            <a:ext cx="3800000" cy="2066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1329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8789"/>
            <a:ext cx="8596668" cy="5912573"/>
          </a:xfrm>
        </p:spPr>
        <p:txBody>
          <a:bodyPr/>
          <a:lstStyle/>
          <a:p>
            <a:pPr marL="0" indent="0">
              <a:buNone/>
            </a:pPr>
            <a:r>
              <a:rPr lang="id-ID" dirty="0" smtClean="0"/>
              <a:t>5. Ground</a:t>
            </a:r>
          </a:p>
          <a:p>
            <a:pPr marL="0" indent="0">
              <a:buNone/>
            </a:pPr>
            <a:r>
              <a:rPr lang="id-ID" dirty="0"/>
              <a:t>	</a:t>
            </a:r>
            <a:r>
              <a:rPr lang="id-ID" dirty="0" smtClean="0"/>
              <a:t>Ground berfungsi untuk mengstabilkan arus tegangan listrik yang masuk ke Atmega 16.</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731" y="3085075"/>
            <a:ext cx="3607873" cy="2285415"/>
          </a:xfrm>
          <a:prstGeom prst="rect">
            <a:avLst/>
          </a:prstGeom>
        </p:spPr>
      </p:pic>
    </p:spTree>
    <p:extLst>
      <p:ext uri="{BB962C8B-B14F-4D97-AF65-F5344CB8AC3E}">
        <p14:creationId xmlns:p14="http://schemas.microsoft.com/office/powerpoint/2010/main" val="36511736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5003"/>
            <a:ext cx="8596668" cy="5616359"/>
          </a:xfrm>
        </p:spPr>
        <p:txBody>
          <a:bodyPr/>
          <a:lstStyle/>
          <a:p>
            <a:pPr marL="0" indent="0">
              <a:buNone/>
            </a:pPr>
            <a:r>
              <a:rPr lang="id-ID" dirty="0" smtClean="0"/>
              <a:t>6. 7 </a:t>
            </a:r>
            <a:r>
              <a:rPr lang="id-ID" dirty="0" smtClean="0"/>
              <a:t>Segment</a:t>
            </a:r>
            <a:endParaRPr lang="id-ID" dirty="0" smtClean="0"/>
          </a:p>
          <a:p>
            <a:pPr marL="0" indent="0">
              <a:buNone/>
            </a:pPr>
            <a:r>
              <a:rPr lang="id-ID" dirty="0"/>
              <a:t>	</a:t>
            </a:r>
            <a:r>
              <a:rPr lang="id-ID" dirty="0" smtClean="0"/>
              <a:t>Merupakan komponen elektronika yang dapat menampilkan angka desimal melalui komponen – komponen segmentnya.</a:t>
            </a:r>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759" y="2900429"/>
            <a:ext cx="4610100" cy="3581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15854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199</TotalTime>
  <Words>58</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Assalamu’alaikum Wr. Wb</vt:lpstr>
      <vt:lpstr>KELOMPOK 9</vt:lpstr>
      <vt:lpstr>Papan Skor Menggunakan Code Vision AVR &amp; Proteus</vt:lpstr>
      <vt:lpstr>Yang Dibutuhkan :</vt:lpstr>
      <vt:lpstr>PowerPoint Presentation</vt:lpstr>
      <vt:lpstr>PowerPoint Presentation</vt:lpstr>
      <vt:lpstr>PowerPoint Presentation</vt:lpstr>
      <vt:lpstr>PowerPoint Presentation</vt:lpstr>
      <vt:lpstr>PowerPoint Presentation</vt:lpstr>
      <vt:lpstr>Rangkaian Dalam Proteus</vt:lpstr>
      <vt:lpstr>Hasil Rangkaian :</vt:lpstr>
      <vt:lpstr>Kesimpulan :</vt:lpstr>
      <vt:lpstr>SEKIAN &amp; 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9</dc:title>
  <dc:creator>Windows User</dc:creator>
  <cp:lastModifiedBy>Windows User</cp:lastModifiedBy>
  <cp:revision>15</cp:revision>
  <dcterms:created xsi:type="dcterms:W3CDTF">2019-07-01T04:58:33Z</dcterms:created>
  <dcterms:modified xsi:type="dcterms:W3CDTF">2019-07-01T11:51:13Z</dcterms:modified>
</cp:coreProperties>
</file>