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23" r:id="rId2"/>
  </p:sldMasterIdLst>
  <p:notesMasterIdLst>
    <p:notesMasterId r:id="rId11"/>
  </p:notesMasterIdLst>
  <p:handoutMasterIdLst>
    <p:handoutMasterId r:id="rId12"/>
  </p:handoutMasterIdLst>
  <p:sldIdLst>
    <p:sldId id="256" r:id="rId3"/>
    <p:sldId id="385" r:id="rId4"/>
    <p:sldId id="314" r:id="rId5"/>
    <p:sldId id="350" r:id="rId6"/>
    <p:sldId id="404" r:id="rId7"/>
    <p:sldId id="428" r:id="rId8"/>
    <p:sldId id="445" r:id="rId9"/>
    <p:sldId id="446"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D15"/>
    <a:srgbClr val="563722"/>
    <a:srgbClr val="297F9D"/>
    <a:srgbClr val="C0392B"/>
    <a:srgbClr val="15A185"/>
    <a:srgbClr val="9BBC57"/>
    <a:srgbClr val="663300"/>
    <a:srgbClr val="9B684B"/>
    <a:srgbClr val="DD904A"/>
    <a:srgbClr val="F19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autoAdjust="0"/>
  </p:normalViewPr>
  <p:slideViewPr>
    <p:cSldViewPr snapToGrid="0" showGuides="1">
      <p:cViewPr varScale="1">
        <p:scale>
          <a:sx n="75" d="100"/>
          <a:sy n="75" d="100"/>
        </p:scale>
        <p:origin x="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04"/>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39A80-D6B7-4E26-B22E-327D37299CB1}"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F4DCAFF9-3CD8-4192-92EC-2050EBC96D81}">
      <dgm:prSet phldrT="[Text]"/>
      <dgm:spPr>
        <a:noFill/>
      </dgm:spPr>
      <dgm:t>
        <a:bodyPr/>
        <a:lstStyle/>
        <a:p>
          <a:endParaRPr lang="en-US" dirty="0"/>
        </a:p>
      </dgm:t>
    </dgm:pt>
    <dgm:pt modelId="{896C2910-71E4-4E18-81DA-428510306E45}" type="parTrans" cxnId="{2A678D74-5D28-4772-9694-380BDCB05326}">
      <dgm:prSet/>
      <dgm:spPr/>
      <dgm:t>
        <a:bodyPr/>
        <a:lstStyle/>
        <a:p>
          <a:endParaRPr lang="en-US"/>
        </a:p>
      </dgm:t>
    </dgm:pt>
    <dgm:pt modelId="{5670A9B4-EF79-4194-B2F8-D0D0B5D9F166}" type="sibTrans" cxnId="{2A678D74-5D28-4772-9694-380BDCB05326}">
      <dgm:prSet/>
      <dgm:spPr/>
      <dgm:t>
        <a:bodyPr/>
        <a:lstStyle/>
        <a:p>
          <a:endParaRPr lang="en-US"/>
        </a:p>
      </dgm:t>
    </dgm:pt>
    <dgm:pt modelId="{BDA71D6A-C3D1-411E-9EAC-6386FFEE52C2}" type="pres">
      <dgm:prSet presAssocID="{B3E39A80-D6B7-4E26-B22E-327D37299CB1}" presName="Name0" presStyleCnt="0">
        <dgm:presLayoutVars>
          <dgm:dir/>
          <dgm:resizeHandles val="exact"/>
        </dgm:presLayoutVars>
      </dgm:prSet>
      <dgm:spPr/>
    </dgm:pt>
    <dgm:pt modelId="{0B2273E3-B9E3-4A02-93CF-275511BE0699}" type="pres">
      <dgm:prSet presAssocID="{F4DCAFF9-3CD8-4192-92EC-2050EBC96D81}" presName="composite" presStyleCnt="0"/>
      <dgm:spPr/>
    </dgm:pt>
    <dgm:pt modelId="{367DAC4B-08E7-4BA7-A970-D0115453FB5A}" type="pres">
      <dgm:prSet presAssocID="{F4DCAFF9-3CD8-4192-92EC-2050EBC96D81}" presName="rect1" presStyleLbl="bgShp" presStyleIdx="0" presStyleCnt="1" custScaleX="168644" custScaleY="89913" custLinFactNeighborX="5400" custLinFactNeighborY="-184"/>
      <dgm:spPr>
        <a:prstGeom prst="round2Diag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5400000" algn="t" rotWithShape="0">
            <a:prstClr val="black">
              <a:alpha val="40000"/>
            </a:prstClr>
          </a:outerShdw>
        </a:effectLst>
      </dgm:spPr>
    </dgm:pt>
    <dgm:pt modelId="{7AC81859-B11C-4EE9-8379-B9AF70890D88}" type="pres">
      <dgm:prSet presAssocID="{F4DCAFF9-3CD8-4192-92EC-2050EBC96D81}" presName="rect2" presStyleLbl="trBgShp" presStyleIdx="0" presStyleCnt="1">
        <dgm:presLayoutVars>
          <dgm:bulletEnabled val="1"/>
        </dgm:presLayoutVars>
      </dgm:prSet>
      <dgm:spPr/>
    </dgm:pt>
  </dgm:ptLst>
  <dgm:cxnLst>
    <dgm:cxn modelId="{81D7CC73-0A62-45A0-AFD0-703E935AD9FD}" type="presOf" srcId="{F4DCAFF9-3CD8-4192-92EC-2050EBC96D81}" destId="{7AC81859-B11C-4EE9-8379-B9AF70890D88}" srcOrd="0" destOrd="0" presId="urn:microsoft.com/office/officeart/2008/layout/BendingPictureSemiTransparentText"/>
    <dgm:cxn modelId="{2A678D74-5D28-4772-9694-380BDCB05326}" srcId="{B3E39A80-D6B7-4E26-B22E-327D37299CB1}" destId="{F4DCAFF9-3CD8-4192-92EC-2050EBC96D81}" srcOrd="0" destOrd="0" parTransId="{896C2910-71E4-4E18-81DA-428510306E45}" sibTransId="{5670A9B4-EF79-4194-B2F8-D0D0B5D9F166}"/>
    <dgm:cxn modelId="{8C408FC6-B58B-496B-BBF0-9EE31303E889}" type="presOf" srcId="{B3E39A80-D6B7-4E26-B22E-327D37299CB1}" destId="{BDA71D6A-C3D1-411E-9EAC-6386FFEE52C2}" srcOrd="0" destOrd="0" presId="urn:microsoft.com/office/officeart/2008/layout/BendingPictureSemiTransparentText"/>
    <dgm:cxn modelId="{7016679B-18D9-47AC-8A17-BFD134DFE233}" type="presParOf" srcId="{BDA71D6A-C3D1-411E-9EAC-6386FFEE52C2}" destId="{0B2273E3-B9E3-4A02-93CF-275511BE0699}" srcOrd="0" destOrd="0" presId="urn:microsoft.com/office/officeart/2008/layout/BendingPictureSemiTransparentText"/>
    <dgm:cxn modelId="{CA00A975-9458-489A-BC74-62EEAA0E0584}" type="presParOf" srcId="{0B2273E3-B9E3-4A02-93CF-275511BE0699}" destId="{367DAC4B-08E7-4BA7-A970-D0115453FB5A}" srcOrd="0" destOrd="0" presId="urn:microsoft.com/office/officeart/2008/layout/BendingPictureSemiTransparentText"/>
    <dgm:cxn modelId="{FBC4A349-2DD4-4A0A-B847-38C8B51423B5}" type="presParOf" srcId="{0B2273E3-B9E3-4A02-93CF-275511BE0699}" destId="{7AC81859-B11C-4EE9-8379-B9AF70890D88}" srcOrd="1" destOrd="0" presId="urn:microsoft.com/office/officeart/2008/layout/BendingPictureSemiTransparentText"/>
  </dgm:cxnLst>
  <dgm:bg>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AC4B-08E7-4BA7-A970-D0115453FB5A}">
      <dsp:nvSpPr>
        <dsp:cNvPr id="0" name=""/>
        <dsp:cNvSpPr/>
      </dsp:nvSpPr>
      <dsp:spPr>
        <a:xfrm>
          <a:off x="305026" y="140204"/>
          <a:ext cx="5676760" cy="2594137"/>
        </a:xfrm>
        <a:prstGeom prst="round2Diag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7AC81859-B11C-4EE9-8379-B9AF70890D88}">
      <dsp:nvSpPr>
        <dsp:cNvPr id="0" name=""/>
        <dsp:cNvSpPr/>
      </dsp:nvSpPr>
      <dsp:spPr>
        <a:xfrm>
          <a:off x="1307833" y="2019614"/>
          <a:ext cx="3366120" cy="692439"/>
        </a:xfrm>
        <a:prstGeom prst="rect">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307833" y="2019614"/>
        <a:ext cx="3366120" cy="69243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FE841E-6FA6-49F7-A395-BC1FD6B4EF35}" type="datetimeFigureOut">
              <a:rPr lang="en-US" smtClean="0"/>
              <a:t>4/15/2019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32A492-FC83-4E37-9600-AA040E422EE0}" type="slidenum">
              <a:rPr lang="en-US" smtClean="0"/>
              <a:t>‹#›</a:t>
            </a:fld>
            <a:endParaRPr lang="en-US"/>
          </a:p>
        </p:txBody>
      </p:sp>
    </p:spTree>
    <p:extLst>
      <p:ext uri="{BB962C8B-B14F-4D97-AF65-F5344CB8AC3E}">
        <p14:creationId xmlns:p14="http://schemas.microsoft.com/office/powerpoint/2010/main" val="47816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3486B2-C776-4EB0-8CB8-7B2A8B5B09BE}" type="datetimeFigureOut">
              <a:rPr lang="en-US" smtClean="0"/>
              <a:t>4/15/2019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C144C-94E0-4058-ABEB-6EAF7810A77E}" type="slidenum">
              <a:rPr lang="en-US" smtClean="0"/>
              <a:t>‹#›</a:t>
            </a:fld>
            <a:endParaRPr lang="en-US"/>
          </a:p>
        </p:txBody>
      </p:sp>
    </p:spTree>
    <p:extLst>
      <p:ext uri="{BB962C8B-B14F-4D97-AF65-F5344CB8AC3E}">
        <p14:creationId xmlns:p14="http://schemas.microsoft.com/office/powerpoint/2010/main" val="24446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1</a:t>
            </a:fld>
            <a:endParaRPr lang="en-US" dirty="0"/>
          </a:p>
        </p:txBody>
      </p:sp>
    </p:spTree>
    <p:extLst>
      <p:ext uri="{BB962C8B-B14F-4D97-AF65-F5344CB8AC3E}">
        <p14:creationId xmlns:p14="http://schemas.microsoft.com/office/powerpoint/2010/main" val="28404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2</a:t>
            </a:fld>
            <a:endParaRPr lang="en-US" dirty="0"/>
          </a:p>
        </p:txBody>
      </p:sp>
    </p:spTree>
    <p:extLst>
      <p:ext uri="{BB962C8B-B14F-4D97-AF65-F5344CB8AC3E}">
        <p14:creationId xmlns:p14="http://schemas.microsoft.com/office/powerpoint/2010/main" val="253476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3</a:t>
            </a:fld>
            <a:endParaRPr lang="en-US" dirty="0"/>
          </a:p>
        </p:txBody>
      </p:sp>
    </p:spTree>
    <p:extLst>
      <p:ext uri="{BB962C8B-B14F-4D97-AF65-F5344CB8AC3E}">
        <p14:creationId xmlns:p14="http://schemas.microsoft.com/office/powerpoint/2010/main" val="3503546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4</a:t>
            </a:fld>
            <a:endParaRPr lang="en-US" dirty="0"/>
          </a:p>
        </p:txBody>
      </p:sp>
    </p:spTree>
    <p:extLst>
      <p:ext uri="{BB962C8B-B14F-4D97-AF65-F5344CB8AC3E}">
        <p14:creationId xmlns:p14="http://schemas.microsoft.com/office/powerpoint/2010/main" val="2769588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C144C-94E0-4058-ABEB-6EAF7810A77E}" type="slidenum">
              <a:rPr lang="en-US" smtClean="0"/>
              <a:t>5</a:t>
            </a:fld>
            <a:endParaRPr lang="en-US"/>
          </a:p>
        </p:txBody>
      </p:sp>
    </p:spTree>
    <p:extLst>
      <p:ext uri="{BB962C8B-B14F-4D97-AF65-F5344CB8AC3E}">
        <p14:creationId xmlns:p14="http://schemas.microsoft.com/office/powerpoint/2010/main" val="180949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62760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7</a:t>
            </a:fld>
            <a:endParaRPr lang="en-US" dirty="0"/>
          </a:p>
        </p:txBody>
      </p:sp>
    </p:spTree>
    <p:extLst>
      <p:ext uri="{BB962C8B-B14F-4D97-AF65-F5344CB8AC3E}">
        <p14:creationId xmlns:p14="http://schemas.microsoft.com/office/powerpoint/2010/main" val="88493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0C144C-94E0-4058-ABEB-6EAF7810A77E}" type="slidenum">
              <a:rPr lang="en-US" smtClean="0"/>
              <a:t>8</a:t>
            </a:fld>
            <a:endParaRPr lang="en-US" dirty="0"/>
          </a:p>
        </p:txBody>
      </p:sp>
    </p:spTree>
    <p:extLst>
      <p:ext uri="{BB962C8B-B14F-4D97-AF65-F5344CB8AC3E}">
        <p14:creationId xmlns:p14="http://schemas.microsoft.com/office/powerpoint/2010/main" val="252281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437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895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675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GRE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686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pening">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7" hasCustomPrompt="1"/>
          </p:nvPr>
        </p:nvSpPr>
        <p:spPr>
          <a:xfrm>
            <a:off x="5439204" y="2081472"/>
            <a:ext cx="1365800" cy="982100"/>
          </a:xfrm>
          <a:prstGeom prst="rect">
            <a:avLst/>
          </a:prstGeom>
        </p:spPr>
        <p:txBody>
          <a:bodyPr vert="horz" lIns="0" tIns="0" rIns="0" bIns="0" anchor="ctr"/>
          <a:lstStyle>
            <a:lvl1pPr marL="0" indent="0" algn="ctr">
              <a:lnSpc>
                <a:spcPct val="100000"/>
              </a:lnSpc>
              <a:spcBef>
                <a:spcPts val="0"/>
              </a:spcBef>
              <a:buNone/>
              <a:defRPr sz="6000" b="1">
                <a:solidFill>
                  <a:schemeClr val="bg1"/>
                </a:solidFill>
                <a:latin typeface="Sosa" pitchFamily="2" charset="0"/>
                <a:cs typeface="Sosa" pitchFamily="2" charset="0"/>
              </a:defRPr>
            </a:lvl1pPr>
          </a:lstStyle>
          <a:p>
            <a:pPr lvl="0"/>
            <a:r>
              <a:rPr lang="es-ES_tradnl" dirty="0"/>
              <a:t>c</a:t>
            </a:r>
          </a:p>
        </p:txBody>
      </p:sp>
      <p:sp>
        <p:nvSpPr>
          <p:cNvPr id="5" name="Text Placeholder 7"/>
          <p:cNvSpPr>
            <a:spLocks noGrp="1"/>
          </p:cNvSpPr>
          <p:nvPr>
            <p:ph type="body" sz="quarter" idx="18" hasCustomPrompt="1"/>
          </p:nvPr>
        </p:nvSpPr>
        <p:spPr>
          <a:xfrm>
            <a:off x="2909057" y="3060050"/>
            <a:ext cx="6396310" cy="431780"/>
          </a:xfrm>
          <a:prstGeom prst="rect">
            <a:avLst/>
          </a:prstGeom>
        </p:spPr>
        <p:txBody>
          <a:bodyPr vert="horz" lIns="0" tIns="51921" rIns="0" bIns="51921" anchor="ctr"/>
          <a:lstStyle>
            <a:lvl1pPr marL="0" indent="0" algn="ctr">
              <a:lnSpc>
                <a:spcPct val="100000"/>
              </a:lnSpc>
              <a:spcBef>
                <a:spcPts val="0"/>
              </a:spcBef>
              <a:buNone/>
              <a:defRPr sz="2700"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6" name="Text Placeholder 7"/>
          <p:cNvSpPr>
            <a:spLocks noGrp="1"/>
          </p:cNvSpPr>
          <p:nvPr>
            <p:ph type="body" sz="quarter" idx="19" hasCustomPrompt="1"/>
          </p:nvPr>
        </p:nvSpPr>
        <p:spPr>
          <a:xfrm>
            <a:off x="2909057" y="3547340"/>
            <a:ext cx="6396310" cy="228451"/>
          </a:xfrm>
          <a:prstGeom prst="rect">
            <a:avLst/>
          </a:prstGeom>
        </p:spPr>
        <p:txBody>
          <a:bodyPr vert="horz" lIns="0" tIns="51921" rIns="0" bIns="51921" anchor="ctr"/>
          <a:lstStyle>
            <a:lvl1pPr marL="0" indent="0" algn="ctr">
              <a:lnSpc>
                <a:spcPct val="100000"/>
              </a:lnSpc>
              <a:spcBef>
                <a:spcPts val="0"/>
              </a:spcBef>
              <a:spcAft>
                <a:spcPts val="0"/>
              </a:spcAft>
              <a:buNone/>
              <a:defRPr sz="14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grpSp>
        <p:nvGrpSpPr>
          <p:cNvPr id="2" name="Group 1"/>
          <p:cNvGrpSpPr/>
          <p:nvPr/>
        </p:nvGrpSpPr>
        <p:grpSpPr>
          <a:xfrm>
            <a:off x="11311806" y="3755681"/>
            <a:ext cx="1014403" cy="4124229"/>
            <a:chOff x="18127944" y="-2245960"/>
            <a:chExt cx="4485144" cy="18239862"/>
          </a:xfrm>
        </p:grpSpPr>
        <p:sp>
          <p:nvSpPr>
            <p:cNvPr id="7" name="Rectangle 6"/>
            <p:cNvSpPr/>
            <p:nvPr/>
          </p:nvSpPr>
          <p:spPr>
            <a:xfrm rot="18083416">
              <a:off x="10335980" y="5546004"/>
              <a:ext cx="18239862" cy="2655933"/>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9862" h="2655933">
                  <a:moveTo>
                    <a:pt x="0" y="13230"/>
                  </a:moveTo>
                  <a:lnTo>
                    <a:pt x="16654103" y="0"/>
                  </a:lnTo>
                  <a:lnTo>
                    <a:pt x="18239862" y="2655933"/>
                  </a:lnTo>
                  <a:lnTo>
                    <a:pt x="1572528" y="2647480"/>
                  </a:lnTo>
                  <a:lnTo>
                    <a:pt x="0" y="1323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18083416">
              <a:off x="13298006" y="6362531"/>
              <a:ext cx="17375137" cy="1255027"/>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 name="connsiteX0" fmla="*/ 0 w 17375137"/>
                <a:gd name="connsiteY0" fmla="*/ 13230 h 2647480"/>
                <a:gd name="connsiteX1" fmla="*/ 16654103 w 17375137"/>
                <a:gd name="connsiteY1" fmla="*/ 0 h 2647480"/>
                <a:gd name="connsiteX2" fmla="*/ 17375137 w 17375137"/>
                <a:gd name="connsiteY2" fmla="*/ 1189979 h 2647480"/>
                <a:gd name="connsiteX3" fmla="*/ 1572528 w 17375137"/>
                <a:gd name="connsiteY3" fmla="*/ 2647480 h 2647480"/>
                <a:gd name="connsiteX4" fmla="*/ 0 w 17375137"/>
                <a:gd name="connsiteY4" fmla="*/ 13230 h 2647480"/>
                <a:gd name="connsiteX0" fmla="*/ 0 w 17375137"/>
                <a:gd name="connsiteY0" fmla="*/ 13230 h 1255027"/>
                <a:gd name="connsiteX1" fmla="*/ 16654103 w 17375137"/>
                <a:gd name="connsiteY1" fmla="*/ 0 h 1255027"/>
                <a:gd name="connsiteX2" fmla="*/ 17375137 w 17375137"/>
                <a:gd name="connsiteY2" fmla="*/ 1189979 h 1255027"/>
                <a:gd name="connsiteX3" fmla="*/ 782405 w 17375137"/>
                <a:gd name="connsiteY3" fmla="*/ 1255027 h 1255027"/>
                <a:gd name="connsiteX4" fmla="*/ 0 w 17375137"/>
                <a:gd name="connsiteY4" fmla="*/ 13230 h 125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5137" h="1255027">
                  <a:moveTo>
                    <a:pt x="0" y="13230"/>
                  </a:moveTo>
                  <a:lnTo>
                    <a:pt x="16654103" y="0"/>
                  </a:lnTo>
                  <a:lnTo>
                    <a:pt x="17375137" y="1189979"/>
                  </a:lnTo>
                  <a:lnTo>
                    <a:pt x="782405" y="1255027"/>
                  </a:lnTo>
                  <a:lnTo>
                    <a:pt x="0" y="1323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 Placeholder 2"/>
          <p:cNvSpPr>
            <a:spLocks noGrp="1"/>
          </p:cNvSpPr>
          <p:nvPr>
            <p:ph type="body" sz="quarter" idx="16" hasCustomPrompt="1"/>
          </p:nvPr>
        </p:nvSpPr>
        <p:spPr>
          <a:xfrm>
            <a:off x="2909057" y="3818126"/>
            <a:ext cx="6396310" cy="630759"/>
          </a:xfrm>
          <a:prstGeom prst="rect">
            <a:avLst/>
          </a:prstGeom>
        </p:spPr>
        <p:txBody>
          <a:bodyPr vert="horz" lIns="0" tIns="60926" rIns="0" bIns="60926"/>
          <a:lstStyle>
            <a:lvl1pPr marL="0" indent="0" algn="ctr">
              <a:lnSpc>
                <a:spcPct val="150000"/>
              </a:lnSpc>
              <a:spcBef>
                <a:spcPts val="0"/>
              </a:spcBef>
              <a:buNone/>
              <a:defRPr sz="1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a:t>
            </a:r>
          </a:p>
        </p:txBody>
      </p:sp>
    </p:spTree>
    <p:extLst>
      <p:ext uri="{BB962C8B-B14F-4D97-AF65-F5344CB8AC3E}">
        <p14:creationId xmlns:p14="http://schemas.microsoft.com/office/powerpoint/2010/main" val="274578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400"/>
                                        <p:tgtEl>
                                          <p:spTgt spid="5">
                                            <p:txEl>
                                              <p:pRg st="0" end="0"/>
                                            </p:txEl>
                                          </p:spTgt>
                                        </p:tgtEl>
                                      </p:cBhvr>
                                    </p:animEffect>
                                    <p:anim calcmode="lin" valueType="num">
                                      <p:cBhvr>
                                        <p:cTn id="13"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anim calcmode="lin" valueType="num">
                                      <p:cBhvr>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80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Full Screen">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9692279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elcome 4">
    <p:spTree>
      <p:nvGrpSpPr>
        <p:cNvPr id="1" name=""/>
        <p:cNvGrpSpPr/>
        <p:nvPr/>
      </p:nvGrpSpPr>
      <p:grpSpPr>
        <a:xfrm>
          <a:off x="0" y="0"/>
          <a:ext cx="0" cy="0"/>
          <a:chOff x="0" y="0"/>
          <a:chExt cx="0" cy="0"/>
        </a:xfrm>
      </p:grpSpPr>
      <p:sp>
        <p:nvSpPr>
          <p:cNvPr id="4" name="Rectangle 3"/>
          <p:cNvSpPr/>
          <p:nvPr/>
        </p:nvSpPr>
        <p:spPr>
          <a:xfrm>
            <a:off x="2" y="-2"/>
            <a:ext cx="12192000" cy="422204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p>
        </p:txBody>
      </p:sp>
      <p:sp>
        <p:nvSpPr>
          <p:cNvPr id="30" name="Picture Placeholder 2"/>
          <p:cNvSpPr>
            <a:spLocks noGrp="1"/>
          </p:cNvSpPr>
          <p:nvPr>
            <p:ph type="pic" sz="quarter" idx="24"/>
          </p:nvPr>
        </p:nvSpPr>
        <p:spPr>
          <a:xfrm>
            <a:off x="5253114" y="1038586"/>
            <a:ext cx="1696851" cy="1696851"/>
          </a:xfrm>
          <a:prstGeom prst="ellipse">
            <a:avLst/>
          </a:prstGeom>
          <a:ln>
            <a:noFill/>
          </a:ln>
        </p:spPr>
        <p:txBody>
          <a:bodyPr lIns="121850" tIns="60926" rIns="121850" bIns="60926" anchor="t">
            <a:normAutofit/>
          </a:bodyPr>
          <a:lstStyle>
            <a:lvl1pPr marL="0" indent="0" algn="ctr">
              <a:buNone/>
              <a:defRPr sz="1200">
                <a:solidFill>
                  <a:srgbClr val="7F7F7F"/>
                </a:solidFill>
                <a:latin typeface="Lato Regular"/>
                <a:cs typeface="Lato Regular"/>
              </a:defRPr>
            </a:lvl1pPr>
          </a:lstStyle>
          <a:p>
            <a:r>
              <a:rPr lang="en-US"/>
              <a:t>Click icon to add picture</a:t>
            </a:r>
            <a:endParaRPr lang="id-ID" dirty="0"/>
          </a:p>
        </p:txBody>
      </p:sp>
      <p:sp>
        <p:nvSpPr>
          <p:cNvPr id="31" name="Text Placeholder 7"/>
          <p:cNvSpPr>
            <a:spLocks noGrp="1"/>
          </p:cNvSpPr>
          <p:nvPr>
            <p:ph type="body" sz="quarter" idx="10" hasCustomPrompt="1"/>
          </p:nvPr>
        </p:nvSpPr>
        <p:spPr>
          <a:xfrm>
            <a:off x="2505437" y="2906621"/>
            <a:ext cx="7200000" cy="258754"/>
          </a:xfrm>
          <a:prstGeom prst="rect">
            <a:avLst/>
          </a:prstGeom>
        </p:spPr>
        <p:txBody>
          <a:bodyPr vert="horz" lIns="0" tIns="51921" rIns="0" bIns="51921" anchor="ctr"/>
          <a:lstStyle>
            <a:lvl1pPr marL="0" indent="0" algn="ctr">
              <a:lnSpc>
                <a:spcPct val="100000"/>
              </a:lnSpc>
              <a:spcBef>
                <a:spcPts val="0"/>
              </a:spcBef>
              <a:buNone/>
              <a:defRPr sz="1800" b="1">
                <a:solidFill>
                  <a:schemeClr val="bg1"/>
                </a:solidFill>
                <a:latin typeface="Lato"/>
                <a:cs typeface="Lato"/>
              </a:defRPr>
            </a:lvl1pPr>
          </a:lstStyle>
          <a:p>
            <a:r>
              <a:rPr lang="en-US" sz="2000" dirty="0">
                <a:latin typeface="Open Sans" panose="020B0606030504020204" pitchFamily="34" charset="0"/>
                <a:ea typeface="Open Sans" panose="020B0606030504020204" pitchFamily="34" charset="0"/>
                <a:cs typeface="Open Sans" panose="020B0606030504020204" pitchFamily="34" charset="0"/>
              </a:rPr>
              <a:t>John Doe</a:t>
            </a:r>
          </a:p>
        </p:txBody>
      </p:sp>
      <p:sp>
        <p:nvSpPr>
          <p:cNvPr id="32" name="Text Placeholder 7"/>
          <p:cNvSpPr>
            <a:spLocks noGrp="1"/>
          </p:cNvSpPr>
          <p:nvPr>
            <p:ph type="body" sz="quarter" idx="11" hasCustomPrompt="1"/>
          </p:nvPr>
        </p:nvSpPr>
        <p:spPr>
          <a:xfrm>
            <a:off x="2505437" y="3255884"/>
            <a:ext cx="7200000" cy="207683"/>
          </a:xfrm>
          <a:prstGeom prst="rect">
            <a:avLst/>
          </a:prstGeom>
        </p:spPr>
        <p:txBody>
          <a:bodyPr vert="horz" lIns="0" tIns="51921" rIns="0" bIns="51921" anchor="ctr"/>
          <a:lstStyle>
            <a:lvl1pPr marL="0" indent="0" algn="ctr">
              <a:lnSpc>
                <a:spcPct val="100000"/>
              </a:lnSpc>
              <a:spcBef>
                <a:spcPts val="0"/>
              </a:spcBef>
              <a:buNone/>
              <a:defRPr sz="1400" b="0">
                <a:solidFill>
                  <a:schemeClr val="accent3"/>
                </a:solidFill>
                <a:latin typeface="Lato Light"/>
                <a:cs typeface="Lato Light"/>
              </a:defRPr>
            </a:lvl1pPr>
          </a:lstStyle>
          <a:p>
            <a:r>
              <a:rPr lang="en-US" sz="1200" dirty="0">
                <a:latin typeface="Open Sans" panose="020B0606030504020204" pitchFamily="34" charset="0"/>
                <a:ea typeface="Open Sans" panose="020B0606030504020204" pitchFamily="34" charset="0"/>
                <a:cs typeface="Open Sans" panose="020B0606030504020204" pitchFamily="34" charset="0"/>
              </a:rPr>
              <a:t>Europe and Asia Sales Manager</a:t>
            </a:r>
          </a:p>
        </p:txBody>
      </p:sp>
      <p:sp>
        <p:nvSpPr>
          <p:cNvPr id="33" name="Text Placeholder 7"/>
          <p:cNvSpPr>
            <a:spLocks noGrp="1"/>
          </p:cNvSpPr>
          <p:nvPr>
            <p:ph type="body" sz="quarter" idx="17" hasCustomPrompt="1"/>
          </p:nvPr>
        </p:nvSpPr>
        <p:spPr>
          <a:xfrm>
            <a:off x="5799735" y="3499548"/>
            <a:ext cx="611403" cy="452934"/>
          </a:xfrm>
          <a:prstGeom prst="rect">
            <a:avLst/>
          </a:prstGeom>
        </p:spPr>
        <p:txBody>
          <a:bodyPr vert="horz" lIns="0" tIns="51921" rIns="0" bIns="51921" anchor="ctr"/>
          <a:lstStyle>
            <a:lvl1pPr marL="0" indent="0" algn="ctr">
              <a:lnSpc>
                <a:spcPct val="100000"/>
              </a:lnSpc>
              <a:spcBef>
                <a:spcPts val="0"/>
              </a:spcBef>
              <a:buNone/>
              <a:defRPr sz="1800" b="1">
                <a:solidFill>
                  <a:schemeClr val="bg1"/>
                </a:solidFill>
                <a:latin typeface="FontAwesome" pitchFamily="50" charset="0"/>
                <a:cs typeface="FontAwesome" pitchFamily="50" charset="0"/>
              </a:defRPr>
            </a:lvl1pPr>
          </a:lstStyle>
          <a:p>
            <a:r>
              <a:rPr lang="en-US" sz="2000" dirty="0">
                <a:ea typeface="FontAwesome"/>
                <a:sym typeface="FontAwesome"/>
              </a:rPr>
              <a:t> </a:t>
            </a:r>
            <a:endParaRPr lang="en-US" dirty="0"/>
          </a:p>
        </p:txBody>
      </p:sp>
      <p:sp>
        <p:nvSpPr>
          <p:cNvPr id="34" name="Text Placeholder 2"/>
          <p:cNvSpPr>
            <a:spLocks noGrp="1"/>
          </p:cNvSpPr>
          <p:nvPr>
            <p:ph type="body" sz="quarter" idx="16" hasCustomPrompt="1"/>
          </p:nvPr>
        </p:nvSpPr>
        <p:spPr>
          <a:xfrm>
            <a:off x="1774487" y="4981316"/>
            <a:ext cx="8656456" cy="1046962"/>
          </a:xfrm>
          <a:prstGeom prst="rect">
            <a:avLst/>
          </a:prstGeom>
        </p:spPr>
        <p:txBody>
          <a:bodyPr vert="horz" lIns="0" tIns="0" rIns="0" bIns="0"/>
          <a:lstStyle>
            <a:lvl1pPr marL="0" indent="0" algn="ctr">
              <a:lnSpc>
                <a:spcPct val="150000"/>
              </a:lnSpc>
              <a:spcBef>
                <a:spcPts val="0"/>
              </a:spcBef>
              <a:buNone/>
              <a:defRPr sz="1200" b="0" baseline="0">
                <a:solidFill>
                  <a:schemeClr val="tx1">
                    <a:lumMod val="50000"/>
                    <a:lumOff val="50000"/>
                  </a:schemeClr>
                </a:solidFill>
                <a:latin typeface="Lato Regular"/>
                <a:cs typeface="Lato Regular"/>
              </a:defRPr>
            </a:lvl1pPr>
          </a:lstStyle>
          <a:p>
            <a:pPr lvl="0"/>
            <a:r>
              <a:rPr lang="en-US" sz="1400" dirty="0" err="1">
                <a:latin typeface="Open Sans" panose="020B0606030504020204" pitchFamily="34" charset="0"/>
                <a:ea typeface="Open Sans" panose="020B0606030504020204" pitchFamily="34" charset="0"/>
                <a:cs typeface="Open Sans" panose="020B0606030504020204" pitchFamily="34" charset="0"/>
              </a:rPr>
              <a:t>Donec</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vel</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nisl</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nec</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risus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vulputate</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placerat</a:t>
            </a:r>
            <a:r>
              <a:rPr lang="en-US" sz="1400" dirty="0">
                <a:latin typeface="Open Sans" panose="020B0606030504020204" pitchFamily="34" charset="0"/>
                <a:ea typeface="Open Sans" panose="020B0606030504020204" pitchFamily="34" charset="0"/>
                <a:cs typeface="Open Sans" panose="020B0606030504020204" pitchFamily="34" charset="0"/>
              </a:rPr>
              <a:t> in at ligula. </a:t>
            </a:r>
            <a:r>
              <a:rPr lang="en-US" sz="1400" dirty="0" err="1">
                <a:latin typeface="Open Sans" panose="020B0606030504020204" pitchFamily="34" charset="0"/>
                <a:ea typeface="Open Sans" panose="020B0606030504020204" pitchFamily="34" charset="0"/>
                <a:cs typeface="Open Sans" panose="020B0606030504020204" pitchFamily="34" charset="0"/>
              </a:rPr>
              <a:t>Donec</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auctor</a:t>
            </a:r>
            <a:r>
              <a:rPr lang="en-US" sz="1400" dirty="0">
                <a:latin typeface="Open Sans" panose="020B0606030504020204" pitchFamily="34" charset="0"/>
                <a:ea typeface="Open Sans" panose="020B0606030504020204" pitchFamily="34" charset="0"/>
                <a:cs typeface="Open Sans" panose="020B0606030504020204" pitchFamily="34" charset="0"/>
              </a:rPr>
              <a:t> magna </a:t>
            </a:r>
            <a:r>
              <a:rPr lang="en-US" sz="1400" dirty="0" err="1">
                <a:latin typeface="Open Sans" panose="020B0606030504020204" pitchFamily="34" charset="0"/>
                <a:ea typeface="Open Sans" panose="020B0606030504020204" pitchFamily="34" charset="0"/>
                <a:cs typeface="Open Sans" panose="020B0606030504020204" pitchFamily="34" charset="0"/>
              </a:rPr>
              <a:t>nec</a:t>
            </a:r>
            <a:r>
              <a:rPr lang="en-US" sz="1400" dirty="0">
                <a:latin typeface="Open Sans" panose="020B0606030504020204" pitchFamily="34" charset="0"/>
                <a:ea typeface="Open Sans" panose="020B0606030504020204" pitchFamily="34" charset="0"/>
                <a:cs typeface="Open Sans" panose="020B0606030504020204" pitchFamily="34" charset="0"/>
              </a:rPr>
              <a:t> lacus </a:t>
            </a:r>
            <a:r>
              <a:rPr lang="en-US" sz="1400" dirty="0" err="1">
                <a:latin typeface="Open Sans" panose="020B0606030504020204" pitchFamily="34" charset="0"/>
                <a:ea typeface="Open Sans" panose="020B0606030504020204" pitchFamily="34" charset="0"/>
                <a:cs typeface="Open Sans" panose="020B0606030504020204" pitchFamily="34" charset="0"/>
              </a:rPr>
              <a:t>porttitor</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hendrerit</a:t>
            </a:r>
            <a:r>
              <a:rPr lang="en-US" sz="1400" dirty="0">
                <a:latin typeface="Open Sans" panose="020B0606030504020204" pitchFamily="34" charset="0"/>
                <a:ea typeface="Open Sans" panose="020B0606030504020204" pitchFamily="34" charset="0"/>
                <a:cs typeface="Open Sans" panose="020B0606030504020204" pitchFamily="34" charset="0"/>
              </a:rPr>
              <a:t>. In </a:t>
            </a:r>
            <a:r>
              <a:rPr lang="en-US" sz="1400" dirty="0" err="1">
                <a:latin typeface="Open Sans" panose="020B0606030504020204" pitchFamily="34" charset="0"/>
                <a:ea typeface="Open Sans" panose="020B0606030504020204" pitchFamily="34" charset="0"/>
                <a:cs typeface="Open Sans" panose="020B0606030504020204" pitchFamily="34" charset="0"/>
              </a:rPr>
              <a:t>pulvinar</a:t>
            </a:r>
            <a:r>
              <a:rPr lang="en-US" sz="1400" dirty="0">
                <a:latin typeface="Open Sans" panose="020B0606030504020204" pitchFamily="34" charset="0"/>
                <a:ea typeface="Open Sans" panose="020B0606030504020204" pitchFamily="34" charset="0"/>
                <a:cs typeface="Open Sans" panose="020B0606030504020204" pitchFamily="34" charset="0"/>
              </a:rPr>
              <a:t> quam vitae </a:t>
            </a:r>
            <a:r>
              <a:rPr lang="en-US" sz="1400" dirty="0" err="1">
                <a:latin typeface="Open Sans" panose="020B0606030504020204" pitchFamily="34" charset="0"/>
                <a:ea typeface="Open Sans" panose="020B0606030504020204" pitchFamily="34" charset="0"/>
                <a:cs typeface="Open Sans" panose="020B0606030504020204" pitchFamily="34" charset="0"/>
              </a:rPr>
              <a:t>pellentesque</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aliquam</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Fusce</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venenatis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lorem</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faucibus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commodo</a:t>
            </a:r>
            <a:r>
              <a:rPr lang="en-US" sz="1400" dirty="0">
                <a:latin typeface="Open Sans" panose="020B0606030504020204" pitchFamily="34" charset="0"/>
                <a:ea typeface="Open Sans" panose="020B0606030504020204" pitchFamily="34" charset="0"/>
                <a:cs typeface="Open Sans" panose="020B0606030504020204" pitchFamily="34" charset="0"/>
              </a:rPr>
              <a:t> magna </a:t>
            </a:r>
            <a:r>
              <a:rPr lang="en-US" sz="1400" dirty="0" err="1">
                <a:latin typeface="Open Sans" panose="020B0606030504020204" pitchFamily="34" charset="0"/>
                <a:ea typeface="Open Sans" panose="020B0606030504020204" pitchFamily="34" charset="0"/>
                <a:cs typeface="Open Sans" panose="020B0606030504020204" pitchFamily="34" charset="0"/>
              </a:rPr>
              <a:t>eget</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egestas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orci</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Nullam</a:t>
            </a:r>
            <a:r>
              <a:rPr lang="en-US" sz="1400" dirty="0">
                <a:latin typeface="Open Sans" panose="020B0606030504020204" pitchFamily="34" charset="0"/>
                <a:ea typeface="Open Sans" panose="020B0606030504020204" pitchFamily="34" charset="0"/>
                <a:cs typeface="Open Sans" panose="020B0606030504020204" pitchFamily="34" charset="0"/>
              </a:rPr>
              <a:t> at </a:t>
            </a:r>
            <a:r>
              <a:rPr lang="en-US" sz="1400" dirty="0" err="1">
                <a:latin typeface="Open Sans" panose="020B0606030504020204" pitchFamily="34" charset="0"/>
                <a:ea typeface="Open Sans" panose="020B0606030504020204" pitchFamily="34" charset="0"/>
                <a:cs typeface="Open Sans" panose="020B0606030504020204" pitchFamily="34" charset="0"/>
              </a:rPr>
              <a:t>risus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congue</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hendrerit</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enim</a:t>
            </a:r>
            <a:r>
              <a:rPr lang="en-US" sz="1400" dirty="0">
                <a:latin typeface="Open Sans" panose="020B0606030504020204" pitchFamily="34" charset="0"/>
                <a:ea typeface="Open Sans" panose="020B0606030504020204" pitchFamily="34" charset="0"/>
                <a:cs typeface="Open Sans" panose="020B0606030504020204" pitchFamily="34" charset="0"/>
              </a:rPr>
              <a:t> id, dictum abo </a:t>
            </a:r>
            <a:r>
              <a:rPr lang="en-US" sz="1400" dirty="0" err="1">
                <a:latin typeface="Open Sans" panose="020B0606030504020204" pitchFamily="34" charset="0"/>
                <a:ea typeface="Open Sans" panose="020B0606030504020204" pitchFamily="34" charset="0"/>
                <a:cs typeface="Open Sans" panose="020B0606030504020204" pitchFamily="34" charset="0"/>
              </a:rPr>
              <a:t>zacomic</a:t>
            </a:r>
            <a:r>
              <a:rPr lang="en-US" sz="1400" dirty="0">
                <a:latin typeface="Open Sans" panose="020B0606030504020204" pitchFamily="34" charset="0"/>
                <a:ea typeface="Open Sans" panose="020B0606030504020204" pitchFamily="34" charset="0"/>
                <a:cs typeface="Open Sans" panose="020B0606030504020204" pitchFamily="34" charset="0"/>
              </a:rPr>
              <a:t> quam. </a:t>
            </a:r>
          </a:p>
        </p:txBody>
      </p:sp>
    </p:spTree>
    <p:extLst>
      <p:ext uri="{BB962C8B-B14F-4D97-AF65-F5344CB8AC3E}">
        <p14:creationId xmlns:p14="http://schemas.microsoft.com/office/powerpoint/2010/main" val="3478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grpId="0" nodeType="withEffect" nodePh="1">
                                  <p:stCondLst>
                                    <p:cond delay="0"/>
                                  </p:stCondLst>
                                  <p:endCondLst>
                                    <p:cond evt="begin" delay="0">
                                      <p:tn val="8"/>
                                    </p:cond>
                                  </p:endCondLst>
                                  <p:childTnLst>
                                    <p:set>
                                      <p:cBhvr>
                                        <p:cTn id="9" dur="1" fill="hold">
                                          <p:stCondLst>
                                            <p:cond delay="0"/>
                                          </p:stCondLst>
                                        </p:cTn>
                                        <p:tgtEl>
                                          <p:spTgt spid="30"/>
                                        </p:tgtEl>
                                        <p:attrNameLst>
                                          <p:attrName>style.visibility</p:attrName>
                                        </p:attrNameLst>
                                      </p:cBhvr>
                                      <p:to>
                                        <p:strVal val="visible"/>
                                      </p:to>
                                    </p:set>
                                    <p:anim calcmode="lin" valueType="num">
                                      <p:cBhvr>
                                        <p:cTn id="10" dur="500" fill="hold"/>
                                        <p:tgtEl>
                                          <p:spTgt spid="30"/>
                                        </p:tgtEl>
                                        <p:attrNameLst>
                                          <p:attrName>ppt_w</p:attrName>
                                        </p:attrNameLst>
                                      </p:cBhvr>
                                      <p:tavLst>
                                        <p:tav tm="0">
                                          <p:val>
                                            <p:fltVal val="0"/>
                                          </p:val>
                                        </p:tav>
                                        <p:tav tm="100000">
                                          <p:val>
                                            <p:strVal val="#ppt_w"/>
                                          </p:val>
                                        </p:tav>
                                      </p:tavLst>
                                    </p:anim>
                                    <p:anim calcmode="lin" valueType="num">
                                      <p:cBhvr>
                                        <p:cTn id="11" dur="500" fill="hold"/>
                                        <p:tgtEl>
                                          <p:spTgt spid="30"/>
                                        </p:tgtEl>
                                        <p:attrNameLst>
                                          <p:attrName>ppt_h</p:attrName>
                                        </p:attrNameLst>
                                      </p:cBhvr>
                                      <p:tavLst>
                                        <p:tav tm="0">
                                          <p:val>
                                            <p:fltVal val="0"/>
                                          </p:val>
                                        </p:tav>
                                        <p:tav tm="100000">
                                          <p:val>
                                            <p:strVal val="#ppt_h"/>
                                          </p:val>
                                        </p:tav>
                                      </p:tavLst>
                                    </p:anim>
                                    <p:animEffect transition="in" filter="fade">
                                      <p:cBhvr>
                                        <p:cTn id="12" dur="500"/>
                                        <p:tgtEl>
                                          <p:spTgt spid="30"/>
                                        </p:tgtEl>
                                      </p:cBhvr>
                                    </p:animEffect>
                                  </p:childTnLst>
                                </p:cTn>
                              </p:par>
                              <p:par>
                                <p:cTn id="13" presetID="42" presetClass="entr" presetSubtype="0" fill="hold" grpId="0" nodeType="withEffect">
                                  <p:stCondLst>
                                    <p:cond delay="200"/>
                                  </p:st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400"/>
                                        <p:tgtEl>
                                          <p:spTgt spid="31">
                                            <p:txEl>
                                              <p:pRg st="0" end="0"/>
                                            </p:txEl>
                                          </p:spTgt>
                                        </p:tgtEl>
                                      </p:cBhvr>
                                    </p:animEffect>
                                    <p:anim calcmode="lin" valueType="num">
                                      <p:cBhvr>
                                        <p:cTn id="16" dur="4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7" dur="400" fill="hold"/>
                                        <p:tgtEl>
                                          <p:spTgt spid="31">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anim calcmode="lin" valueType="num">
                                      <p:cBhvr>
                                        <p:cTn id="2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32">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fade">
                                      <p:cBhvr>
                                        <p:cTn id="25" dur="400"/>
                                        <p:tgtEl>
                                          <p:spTgt spid="33">
                                            <p:txEl>
                                              <p:pRg st="0" end="0"/>
                                            </p:txEl>
                                          </p:spTgt>
                                        </p:tgtEl>
                                      </p:cBhvr>
                                    </p:animEffect>
                                    <p:anim calcmode="lin" valueType="num">
                                      <p:cBhvr>
                                        <p:cTn id="26" dur="4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33">
                                            <p:txEl>
                                              <p:pRg st="0" end="0"/>
                                            </p:txEl>
                                          </p:spTgt>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800"/>
                                  </p:stCondLst>
                                  <p:childTnLst>
                                    <p:set>
                                      <p:cBhvr>
                                        <p:cTn id="29" dur="1" fill="hold">
                                          <p:stCondLst>
                                            <p:cond delay="0"/>
                                          </p:stCondLst>
                                        </p:cTn>
                                        <p:tgtEl>
                                          <p:spTgt spid="34">
                                            <p:txEl>
                                              <p:pRg st="0" end="0"/>
                                            </p:txEl>
                                          </p:spTgt>
                                        </p:tgtEl>
                                        <p:attrNameLst>
                                          <p:attrName>style.visibility</p:attrName>
                                        </p:attrNameLst>
                                      </p:cBhvr>
                                      <p:to>
                                        <p:strVal val="visible"/>
                                      </p:to>
                                    </p:set>
                                    <p:animEffect transition="in" filter="fade">
                                      <p:cBhvr>
                                        <p:cTn id="30"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400"/>
                        <p:tgtEl>
                          <p:spTgt spid="31"/>
                        </p:tgtEl>
                      </p:cBhvr>
                    </p:animEffect>
                    <p:anim calcmode="lin" valueType="num">
                      <p:cBhvr>
                        <p:cTn dur="400" fill="hold"/>
                        <p:tgtEl>
                          <p:spTgt spid="31"/>
                        </p:tgtEl>
                        <p:attrNameLst>
                          <p:attrName>ppt_x</p:attrName>
                        </p:attrNameLst>
                      </p:cBhvr>
                      <p:tavLst>
                        <p:tav tm="0">
                          <p:val>
                            <p:strVal val="#ppt_x"/>
                          </p:val>
                        </p:tav>
                        <p:tav tm="100000">
                          <p:val>
                            <p:strVal val="#ppt_x"/>
                          </p:val>
                        </p:tav>
                      </p:tavLst>
                    </p:anim>
                    <p:anim calcmode="lin" valueType="num">
                      <p:cBhvr>
                        <p:cTn dur="4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Effect transition="in" filter="fade">
                      <p:cBhvr>
                        <p:cTn dur="400"/>
                        <p:tgtEl>
                          <p:spTgt spid="33"/>
                        </p:tgtEl>
                      </p:cBhvr>
                    </p:animEffect>
                    <p:anim calcmode="lin" valueType="num">
                      <p:cBhvr>
                        <p:cTn dur="400" fill="hold"/>
                        <p:tgtEl>
                          <p:spTgt spid="33"/>
                        </p:tgtEl>
                        <p:attrNameLst>
                          <p:attrName>ppt_x</p:attrName>
                        </p:attrNameLst>
                      </p:cBhvr>
                      <p:tavLst>
                        <p:tav tm="0">
                          <p:val>
                            <p:strVal val="#ppt_x"/>
                          </p:val>
                        </p:tav>
                        <p:tav tm="100000">
                          <p:val>
                            <p:strVal val="#ppt_x"/>
                          </p:val>
                        </p:tav>
                      </p:tavLst>
                    </p:anim>
                    <p:anim calcmode="lin" valueType="num">
                      <p:cBhvr>
                        <p:cTn dur="400" fill="hold"/>
                        <p:tgtEl>
                          <p:spTgt spid="33"/>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10" presetClass="entr" presetSubtype="0" fill="hold" nodeType="withEffect">
                  <p:stCondLst>
                    <p:cond delay="8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umeric List">
    <p:spTree>
      <p:nvGrpSpPr>
        <p:cNvPr id="1" name=""/>
        <p:cNvGrpSpPr/>
        <p:nvPr/>
      </p:nvGrpSpPr>
      <p:grpSpPr>
        <a:xfrm>
          <a:off x="0" y="0"/>
          <a:ext cx="0" cy="0"/>
          <a:chOff x="0" y="0"/>
          <a:chExt cx="0" cy="0"/>
        </a:xfrm>
      </p:grpSpPr>
      <p:sp>
        <p:nvSpPr>
          <p:cNvPr id="21" name="Text Placeholder 7"/>
          <p:cNvSpPr>
            <a:spLocks noGrp="1"/>
          </p:cNvSpPr>
          <p:nvPr>
            <p:ph type="body" sz="quarter" idx="18" hasCustomPrompt="1"/>
          </p:nvPr>
        </p:nvSpPr>
        <p:spPr>
          <a:xfrm>
            <a:off x="768358" y="732932"/>
            <a:ext cx="10714567" cy="431780"/>
          </a:xfrm>
          <a:prstGeom prst="rect">
            <a:avLst/>
          </a:prstGeom>
        </p:spPr>
        <p:txBody>
          <a:bodyPr vert="horz" lIns="0" tIns="51921" rIns="0" bIns="51921" anchor="ctr">
            <a:noAutofit/>
          </a:bodyPr>
          <a:lstStyle>
            <a:lvl1pPr marL="0" indent="0" algn="ctr">
              <a:lnSpc>
                <a:spcPct val="100000"/>
              </a:lnSpc>
              <a:spcBef>
                <a:spcPts val="0"/>
              </a:spcBef>
              <a:buNone/>
              <a:defRPr sz="4270" b="1"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s-ES_tradnl" dirty="0" err="1"/>
              <a:t>Numeric</a:t>
            </a:r>
            <a:r>
              <a:rPr lang="es-ES_tradnl" dirty="0"/>
              <a:t> </a:t>
            </a:r>
            <a:r>
              <a:rPr lang="es-ES_tradnl" dirty="0" err="1"/>
              <a:t>List</a:t>
            </a:r>
            <a:r>
              <a:rPr lang="es-ES_tradnl" dirty="0"/>
              <a:t> </a:t>
            </a:r>
            <a:r>
              <a:rPr lang="es-ES_tradnl" dirty="0" err="1"/>
              <a:t>Example</a:t>
            </a:r>
            <a:endParaRPr lang="es-ES_tradnl" dirty="0"/>
          </a:p>
        </p:txBody>
      </p:sp>
      <p:sp>
        <p:nvSpPr>
          <p:cNvPr id="22" name="Text Placeholder 7"/>
          <p:cNvSpPr>
            <a:spLocks noGrp="1"/>
          </p:cNvSpPr>
          <p:nvPr>
            <p:ph type="body" sz="quarter" idx="19" hasCustomPrompt="1"/>
          </p:nvPr>
        </p:nvSpPr>
        <p:spPr>
          <a:xfrm>
            <a:off x="768357" y="1261241"/>
            <a:ext cx="10714567" cy="228451"/>
          </a:xfrm>
          <a:prstGeom prst="rect">
            <a:avLst/>
          </a:prstGeom>
        </p:spPr>
        <p:txBody>
          <a:bodyPr vert="horz" lIns="0" tIns="51921" rIns="0" bIns="51921"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Nullam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eu</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tempor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purus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leo</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magna, sit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consequat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risus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Etiam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faucibus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tortor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vehicula</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sed</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suscipit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
        <p:nvSpPr>
          <p:cNvPr id="13" name="Rounded Rectangle 12"/>
          <p:cNvSpPr/>
          <p:nvPr/>
        </p:nvSpPr>
        <p:spPr>
          <a:xfrm>
            <a:off x="779641" y="2119766"/>
            <a:ext cx="720001" cy="7200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18" name="Text Placeholder 7"/>
          <p:cNvSpPr>
            <a:spLocks noGrp="1"/>
          </p:cNvSpPr>
          <p:nvPr>
            <p:ph type="body" sz="quarter" idx="17" hasCustomPrompt="1"/>
          </p:nvPr>
        </p:nvSpPr>
        <p:spPr>
          <a:xfrm>
            <a:off x="831791" y="2226659"/>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01</a:t>
            </a:r>
          </a:p>
        </p:txBody>
      </p:sp>
      <p:sp>
        <p:nvSpPr>
          <p:cNvPr id="23" name="Text Placeholder 7"/>
          <p:cNvSpPr>
            <a:spLocks noGrp="1"/>
          </p:cNvSpPr>
          <p:nvPr>
            <p:ph type="body" sz="quarter" idx="20" hasCustomPrompt="1"/>
          </p:nvPr>
        </p:nvSpPr>
        <p:spPr>
          <a:xfrm>
            <a:off x="1635113" y="1998132"/>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16" hasCustomPrompt="1"/>
          </p:nvPr>
        </p:nvSpPr>
        <p:spPr>
          <a:xfrm>
            <a:off x="1635113" y="2363042"/>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9" name="Rounded Rectangle 28"/>
          <p:cNvSpPr/>
          <p:nvPr/>
        </p:nvSpPr>
        <p:spPr>
          <a:xfrm>
            <a:off x="6618115" y="2119766"/>
            <a:ext cx="720001" cy="720000"/>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0" name="Text Placeholder 7"/>
          <p:cNvSpPr>
            <a:spLocks noGrp="1"/>
          </p:cNvSpPr>
          <p:nvPr>
            <p:ph type="body" sz="quarter" idx="21" hasCustomPrompt="1"/>
          </p:nvPr>
        </p:nvSpPr>
        <p:spPr>
          <a:xfrm>
            <a:off x="6670264" y="2226659"/>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02</a:t>
            </a:r>
          </a:p>
        </p:txBody>
      </p:sp>
      <p:sp>
        <p:nvSpPr>
          <p:cNvPr id="31" name="Text Placeholder 7"/>
          <p:cNvSpPr>
            <a:spLocks noGrp="1"/>
          </p:cNvSpPr>
          <p:nvPr>
            <p:ph type="body" sz="quarter" idx="22" hasCustomPrompt="1"/>
          </p:nvPr>
        </p:nvSpPr>
        <p:spPr>
          <a:xfrm>
            <a:off x="7473586" y="1998132"/>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32" name="Text Placeholder 2"/>
          <p:cNvSpPr>
            <a:spLocks noGrp="1"/>
          </p:cNvSpPr>
          <p:nvPr>
            <p:ph type="body" sz="quarter" idx="23" hasCustomPrompt="1"/>
          </p:nvPr>
        </p:nvSpPr>
        <p:spPr>
          <a:xfrm>
            <a:off x="7473586" y="2363042"/>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3" name="Rounded Rectangle 32"/>
          <p:cNvSpPr/>
          <p:nvPr/>
        </p:nvSpPr>
        <p:spPr>
          <a:xfrm>
            <a:off x="779641" y="3609899"/>
            <a:ext cx="720001" cy="72000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831791" y="3716792"/>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03</a:t>
            </a:r>
          </a:p>
        </p:txBody>
      </p:sp>
      <p:sp>
        <p:nvSpPr>
          <p:cNvPr id="35" name="Text Placeholder 7"/>
          <p:cNvSpPr>
            <a:spLocks noGrp="1"/>
          </p:cNvSpPr>
          <p:nvPr>
            <p:ph type="body" sz="quarter" idx="25" hasCustomPrompt="1"/>
          </p:nvPr>
        </p:nvSpPr>
        <p:spPr>
          <a:xfrm>
            <a:off x="1635113" y="3488265"/>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26" hasCustomPrompt="1"/>
          </p:nvPr>
        </p:nvSpPr>
        <p:spPr>
          <a:xfrm>
            <a:off x="1635113" y="3853176"/>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7" name="Rounded Rectangle 36"/>
          <p:cNvSpPr/>
          <p:nvPr/>
        </p:nvSpPr>
        <p:spPr>
          <a:xfrm>
            <a:off x="6618115" y="3609899"/>
            <a:ext cx="720001" cy="720000"/>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8" name="Text Placeholder 7"/>
          <p:cNvSpPr>
            <a:spLocks noGrp="1"/>
          </p:cNvSpPr>
          <p:nvPr>
            <p:ph type="body" sz="quarter" idx="27" hasCustomPrompt="1"/>
          </p:nvPr>
        </p:nvSpPr>
        <p:spPr>
          <a:xfrm>
            <a:off x="6670264" y="3716792"/>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04</a:t>
            </a:r>
          </a:p>
        </p:txBody>
      </p:sp>
      <p:sp>
        <p:nvSpPr>
          <p:cNvPr id="39" name="Text Placeholder 7"/>
          <p:cNvSpPr>
            <a:spLocks noGrp="1"/>
          </p:cNvSpPr>
          <p:nvPr>
            <p:ph type="body" sz="quarter" idx="28" hasCustomPrompt="1"/>
          </p:nvPr>
        </p:nvSpPr>
        <p:spPr>
          <a:xfrm>
            <a:off x="7473586" y="3488265"/>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40" name="Text Placeholder 2"/>
          <p:cNvSpPr>
            <a:spLocks noGrp="1"/>
          </p:cNvSpPr>
          <p:nvPr>
            <p:ph type="body" sz="quarter" idx="29" hasCustomPrompt="1"/>
          </p:nvPr>
        </p:nvSpPr>
        <p:spPr>
          <a:xfrm>
            <a:off x="7473586" y="3853176"/>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1" name="Rounded Rectangle 40"/>
          <p:cNvSpPr/>
          <p:nvPr/>
        </p:nvSpPr>
        <p:spPr>
          <a:xfrm>
            <a:off x="768352" y="5088743"/>
            <a:ext cx="720001" cy="720000"/>
          </a:xfrm>
          <a:prstGeom prst="roundRect">
            <a:avLst>
              <a:gd name="adj"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a:off x="820502" y="5195636"/>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05</a:t>
            </a:r>
          </a:p>
        </p:txBody>
      </p:sp>
      <p:sp>
        <p:nvSpPr>
          <p:cNvPr id="43" name="Text Placeholder 7"/>
          <p:cNvSpPr>
            <a:spLocks noGrp="1"/>
          </p:cNvSpPr>
          <p:nvPr>
            <p:ph type="body" sz="quarter" idx="31" hasCustomPrompt="1"/>
          </p:nvPr>
        </p:nvSpPr>
        <p:spPr>
          <a:xfrm>
            <a:off x="1623825" y="4967111"/>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44" name="Text Placeholder 2"/>
          <p:cNvSpPr>
            <a:spLocks noGrp="1"/>
          </p:cNvSpPr>
          <p:nvPr>
            <p:ph type="body" sz="quarter" idx="32" hasCustomPrompt="1"/>
          </p:nvPr>
        </p:nvSpPr>
        <p:spPr>
          <a:xfrm>
            <a:off x="1623825" y="5332020"/>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5" name="Rounded Rectangle 44"/>
          <p:cNvSpPr/>
          <p:nvPr/>
        </p:nvSpPr>
        <p:spPr>
          <a:xfrm>
            <a:off x="6618115" y="5088743"/>
            <a:ext cx="720001" cy="72000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46" name="Text Placeholder 7"/>
          <p:cNvSpPr>
            <a:spLocks noGrp="1"/>
          </p:cNvSpPr>
          <p:nvPr>
            <p:ph type="body" sz="quarter" idx="33" hasCustomPrompt="1"/>
          </p:nvPr>
        </p:nvSpPr>
        <p:spPr>
          <a:xfrm>
            <a:off x="6670264" y="5195636"/>
            <a:ext cx="611403" cy="452934"/>
          </a:xfrm>
          <a:prstGeom prst="rect">
            <a:avLst/>
          </a:prstGeom>
        </p:spPr>
        <p:txBody>
          <a:bodyPr vert="horz" lIns="0" tIns="51921" rIns="0" bIns="51921" anchor="ctr"/>
          <a:lstStyle>
            <a:lvl1pPr marL="0" indent="0" algn="ctr">
              <a:lnSpc>
                <a:spcPct val="100000"/>
              </a:lnSpc>
              <a:spcBef>
                <a:spcPts val="0"/>
              </a:spcBef>
              <a:buNone/>
              <a:defRPr sz="2400" b="0">
                <a:solidFill>
                  <a:schemeClr val="bg1"/>
                </a:solidFill>
                <a:latin typeface="Lato Light"/>
                <a:cs typeface="Lato Light"/>
              </a:defRPr>
            </a:lvl1pPr>
          </a:lstStyle>
          <a:p>
            <a:pPr lvl="0"/>
            <a:r>
              <a:rPr lang="es-ES_tradnl" dirty="0"/>
              <a:t>06</a:t>
            </a:r>
          </a:p>
        </p:txBody>
      </p:sp>
      <p:sp>
        <p:nvSpPr>
          <p:cNvPr id="47" name="Text Placeholder 7"/>
          <p:cNvSpPr>
            <a:spLocks noGrp="1"/>
          </p:cNvSpPr>
          <p:nvPr>
            <p:ph type="body" sz="quarter" idx="34" hasCustomPrompt="1"/>
          </p:nvPr>
        </p:nvSpPr>
        <p:spPr>
          <a:xfrm>
            <a:off x="7473586" y="4967111"/>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48" name="Text Placeholder 2"/>
          <p:cNvSpPr>
            <a:spLocks noGrp="1"/>
          </p:cNvSpPr>
          <p:nvPr>
            <p:ph type="body" sz="quarter" idx="35" hasCustomPrompt="1"/>
          </p:nvPr>
        </p:nvSpPr>
        <p:spPr>
          <a:xfrm>
            <a:off x="7473586" y="5332020"/>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Tree>
    <p:extLst>
      <p:ext uri="{BB962C8B-B14F-4D97-AF65-F5344CB8AC3E}">
        <p14:creationId xmlns:p14="http://schemas.microsoft.com/office/powerpoint/2010/main" val="7317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p:cTn id="22"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8">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p:cTn id="2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3">
                                            <p:txEl>
                                              <p:pRg st="0" end="0"/>
                                            </p:txEl>
                                          </p:spTgt>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24">
                                            <p:txEl>
                                              <p:pRg st="0" end="0"/>
                                            </p:txEl>
                                          </p:spTgt>
                                        </p:tgtEl>
                                        <p:attrNameLst>
                                          <p:attrName>style.visibility</p:attrName>
                                        </p:attrNameLst>
                                      </p:cBhvr>
                                      <p:to>
                                        <p:strVal val="visible"/>
                                      </p:to>
                                    </p:set>
                                    <p:anim calcmode="lin" valueType="num">
                                      <p:cBhvr>
                                        <p:cTn id="3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24">
                                            <p:txEl>
                                              <p:pRg st="0" end="0"/>
                                            </p:txEl>
                                          </p:spTgt>
                                        </p:tgtEl>
                                      </p:cBhvr>
                                    </p:animEffect>
                                  </p:childTnLst>
                                </p:cTn>
                              </p:par>
                            </p:childTnLst>
                          </p:cTn>
                        </p:par>
                        <p:par>
                          <p:cTn id="35" fill="hold">
                            <p:stCondLst>
                              <p:cond delay="700"/>
                            </p:stCondLst>
                            <p:childTnLst>
                              <p:par>
                                <p:cTn id="36" presetID="53" presetClass="entr" presetSubtype="16"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30">
                                            <p:txEl>
                                              <p:pRg st="0" end="0"/>
                                            </p:txEl>
                                          </p:spTgt>
                                        </p:tgtEl>
                                        <p:attrNameLst>
                                          <p:attrName>style.visibility</p:attrName>
                                        </p:attrNameLst>
                                      </p:cBhvr>
                                      <p:to>
                                        <p:strVal val="visible"/>
                                      </p:to>
                                    </p:set>
                                    <p:anim calcmode="lin" valueType="num">
                                      <p:cBhvr>
                                        <p:cTn id="4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0">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1">
                                            <p:txEl>
                                              <p:pRg st="0" end="0"/>
                                            </p:txEl>
                                          </p:spTgt>
                                        </p:tgtEl>
                                        <p:attrNameLst>
                                          <p:attrName>style.visibility</p:attrName>
                                        </p:attrNameLst>
                                      </p:cBhvr>
                                      <p:to>
                                        <p:strVal val="visible"/>
                                      </p:to>
                                    </p:set>
                                    <p:anim calcmode="lin" valueType="num">
                                      <p:cBhvr>
                                        <p:cTn id="4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1">
                                            <p:txEl>
                                              <p:pRg st="0" end="0"/>
                                            </p:txEl>
                                          </p:spTgt>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32">
                                            <p:txEl>
                                              <p:pRg st="0" end="0"/>
                                            </p:txEl>
                                          </p:spTgt>
                                        </p:tgtEl>
                                        <p:attrNameLst>
                                          <p:attrName>style.visibility</p:attrName>
                                        </p:attrNameLst>
                                      </p:cBhvr>
                                      <p:to>
                                        <p:strVal val="visible"/>
                                      </p:to>
                                    </p:set>
                                    <p:anim calcmode="lin" valueType="num">
                                      <p:cBhvr>
                                        <p:cTn id="5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32">
                                            <p:txEl>
                                              <p:pRg st="0" end="0"/>
                                            </p:txEl>
                                          </p:spTgt>
                                        </p:tgtEl>
                                      </p:cBhvr>
                                    </p:animEffect>
                                  </p:childTnLst>
                                </p:cTn>
                              </p:par>
                            </p:childTnLst>
                          </p:cTn>
                        </p:par>
                        <p:par>
                          <p:cTn id="56" fill="hold">
                            <p:stCondLst>
                              <p:cond delay="14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p:cTn id="64"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4">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5">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p:cTn id="74"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36">
                                            <p:txEl>
                                              <p:pRg st="0" end="0"/>
                                            </p:txEl>
                                          </p:spTgt>
                                        </p:tgtEl>
                                      </p:cBhvr>
                                    </p:animEffect>
                                  </p:childTnLst>
                                </p:cTn>
                              </p:par>
                            </p:childTnLst>
                          </p:cTn>
                        </p:par>
                        <p:par>
                          <p:cTn id="77" fill="hold">
                            <p:stCondLst>
                              <p:cond delay="2100"/>
                            </p:stCondLst>
                            <p:childTnLst>
                              <p:par>
                                <p:cTn id="78" presetID="53" presetClass="entr" presetSubtype="16"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38">
                                            <p:txEl>
                                              <p:pRg st="0" end="0"/>
                                            </p:txEl>
                                          </p:spTgt>
                                        </p:tgtEl>
                                        <p:attrNameLst>
                                          <p:attrName>style.visibility</p:attrName>
                                        </p:attrNameLst>
                                      </p:cBhvr>
                                      <p:to>
                                        <p:strVal val="visible"/>
                                      </p:to>
                                    </p:set>
                                    <p:anim calcmode="lin" valueType="num">
                                      <p:cBhvr>
                                        <p:cTn id="85"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38">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9">
                                            <p:txEl>
                                              <p:pRg st="0" end="0"/>
                                            </p:txEl>
                                          </p:spTgt>
                                        </p:tgtEl>
                                        <p:attrNameLst>
                                          <p:attrName>style.visibility</p:attrName>
                                        </p:attrNameLst>
                                      </p:cBhvr>
                                      <p:to>
                                        <p:strVal val="visible"/>
                                      </p:to>
                                    </p:set>
                                    <p:anim calcmode="lin" valueType="num">
                                      <p:cBhvr>
                                        <p:cTn id="90"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9">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xEl>
                                              <p:pRg st="0" end="0"/>
                                            </p:txEl>
                                          </p:spTgt>
                                        </p:tgtEl>
                                        <p:attrNameLst>
                                          <p:attrName>style.visibility</p:attrName>
                                        </p:attrNameLst>
                                      </p:cBhvr>
                                      <p:to>
                                        <p:strVal val="visible"/>
                                      </p:to>
                                    </p:set>
                                    <p:anim calcmode="lin" valueType="num">
                                      <p:cBhvr>
                                        <p:cTn id="95"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40">
                                            <p:txEl>
                                              <p:pRg st="0" end="0"/>
                                            </p:txEl>
                                          </p:spTgt>
                                        </p:tgtEl>
                                      </p:cBhvr>
                                    </p:animEffect>
                                  </p:childTnLst>
                                </p:cTn>
                              </p:par>
                            </p:childTnLst>
                          </p:cTn>
                        </p:par>
                        <p:par>
                          <p:cTn id="98" fill="hold">
                            <p:stCondLst>
                              <p:cond delay="2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0" fill="hold"/>
                                        <p:tgtEl>
                                          <p:spTgt spid="41"/>
                                        </p:tgtEl>
                                        <p:attrNameLst>
                                          <p:attrName>ppt_w</p:attrName>
                                        </p:attrNameLst>
                                      </p:cBhvr>
                                      <p:tavLst>
                                        <p:tav tm="0">
                                          <p:val>
                                            <p:fltVal val="0"/>
                                          </p:val>
                                        </p:tav>
                                        <p:tav tm="100000">
                                          <p:val>
                                            <p:strVal val="#ppt_w"/>
                                          </p:val>
                                        </p:tav>
                                      </p:tavLst>
                                    </p:anim>
                                    <p:anim calcmode="lin" valueType="num">
                                      <p:cBhvr>
                                        <p:cTn id="102" dur="500" fill="hold"/>
                                        <p:tgtEl>
                                          <p:spTgt spid="41"/>
                                        </p:tgtEl>
                                        <p:attrNameLst>
                                          <p:attrName>ppt_h</p:attrName>
                                        </p:attrNameLst>
                                      </p:cBhvr>
                                      <p:tavLst>
                                        <p:tav tm="0">
                                          <p:val>
                                            <p:fltVal val="0"/>
                                          </p:val>
                                        </p:tav>
                                        <p:tav tm="100000">
                                          <p:val>
                                            <p:strVal val="#ppt_h"/>
                                          </p:val>
                                        </p:tav>
                                      </p:tavLst>
                                    </p:anim>
                                    <p:animEffect transition="in" filter="fade">
                                      <p:cBhvr>
                                        <p:cTn id="103" dur="500"/>
                                        <p:tgtEl>
                                          <p:spTgt spid="4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08" dur="500"/>
                                        <p:tgtEl>
                                          <p:spTgt spid="42">
                                            <p:txEl>
                                              <p:pRg st="0" end="0"/>
                                            </p:txEl>
                                          </p:spTgt>
                                        </p:tgtEl>
                                      </p:cBhvr>
                                    </p:animEffect>
                                  </p:childTnLst>
                                </p:cTn>
                              </p:par>
                              <p:par>
                                <p:cTn id="109" presetID="53" presetClass="entr" presetSubtype="16" fill="hold" grpId="0" nodeType="withEffect">
                                  <p:stCondLst>
                                    <p:cond delay="200"/>
                                  </p:stCondLst>
                                  <p:childTnLst>
                                    <p:set>
                                      <p:cBhvr>
                                        <p:cTn id="110" dur="1" fill="hold">
                                          <p:stCondLst>
                                            <p:cond delay="0"/>
                                          </p:stCondLst>
                                        </p:cTn>
                                        <p:tgtEl>
                                          <p:spTgt spid="43">
                                            <p:txEl>
                                              <p:pRg st="0" end="0"/>
                                            </p:txEl>
                                          </p:spTgt>
                                        </p:tgtEl>
                                        <p:attrNameLst>
                                          <p:attrName>style.visibility</p:attrName>
                                        </p:attrNameLst>
                                      </p:cBhvr>
                                      <p:to>
                                        <p:strVal val="visible"/>
                                      </p:to>
                                    </p:set>
                                    <p:anim calcmode="lin" valueType="num">
                                      <p:cBhvr>
                                        <p:cTn id="111"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2"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13" dur="500"/>
                                        <p:tgtEl>
                                          <p:spTgt spid="43">
                                            <p:txEl>
                                              <p:pRg st="0" end="0"/>
                                            </p:txEl>
                                          </p:spTgt>
                                        </p:tgtEl>
                                      </p:cBhvr>
                                    </p:animEffect>
                                  </p:childTnLst>
                                </p:cTn>
                              </p:par>
                              <p:par>
                                <p:cTn id="114" presetID="53" presetClass="entr" presetSubtype="16" fill="hold" grpId="0" nodeType="withEffect">
                                  <p:stCondLst>
                                    <p:cond delay="200"/>
                                  </p:stCondLst>
                                  <p:childTnLst>
                                    <p:set>
                                      <p:cBhvr>
                                        <p:cTn id="115" dur="1" fill="hold">
                                          <p:stCondLst>
                                            <p:cond delay="0"/>
                                          </p:stCondLst>
                                        </p:cTn>
                                        <p:tgtEl>
                                          <p:spTgt spid="44">
                                            <p:txEl>
                                              <p:pRg st="0" end="0"/>
                                            </p:txEl>
                                          </p:spTgt>
                                        </p:tgtEl>
                                        <p:attrNameLst>
                                          <p:attrName>style.visibility</p:attrName>
                                        </p:attrNameLst>
                                      </p:cBhvr>
                                      <p:to>
                                        <p:strVal val="visible"/>
                                      </p:to>
                                    </p:set>
                                    <p:anim calcmode="lin" valueType="num">
                                      <p:cBhvr>
                                        <p:cTn id="116"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17"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18" dur="500"/>
                                        <p:tgtEl>
                                          <p:spTgt spid="44">
                                            <p:txEl>
                                              <p:pRg st="0" end="0"/>
                                            </p:txEl>
                                          </p:spTgt>
                                        </p:tgtEl>
                                      </p:cBhvr>
                                    </p:animEffect>
                                  </p:childTnLst>
                                </p:cTn>
                              </p:par>
                            </p:childTnLst>
                          </p:cTn>
                        </p:par>
                        <p:par>
                          <p:cTn id="119" fill="hold">
                            <p:stCondLst>
                              <p:cond delay="35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20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p:cTn id="12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2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29" dur="500"/>
                                        <p:tgtEl>
                                          <p:spTgt spid="46">
                                            <p:txEl>
                                              <p:pRg st="0" end="0"/>
                                            </p:txEl>
                                          </p:spTgt>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xEl>
                                              <p:pRg st="0" end="0"/>
                                            </p:txEl>
                                          </p:spTgt>
                                        </p:tgtEl>
                                        <p:attrNameLst>
                                          <p:attrName>style.visibility</p:attrName>
                                        </p:attrNameLst>
                                      </p:cBhvr>
                                      <p:to>
                                        <p:strVal val="visible"/>
                                      </p:to>
                                    </p:set>
                                    <p:anim calcmode="lin" valueType="num">
                                      <p:cBhvr>
                                        <p:cTn id="13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34" dur="500"/>
                                        <p:tgtEl>
                                          <p:spTgt spid="47">
                                            <p:txEl>
                                              <p:pRg st="0" end="0"/>
                                            </p:txEl>
                                          </p:spTgt>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xEl>
                                              <p:pRg st="0" end="0"/>
                                            </p:txEl>
                                          </p:spTgt>
                                        </p:tgtEl>
                                        <p:attrNameLst>
                                          <p:attrName>style.visibility</p:attrName>
                                        </p:attrNameLst>
                                      </p:cBhvr>
                                      <p:to>
                                        <p:strVal val="visible"/>
                                      </p:to>
                                    </p:set>
                                    <p:anim calcmode="lin" valueType="num">
                                      <p:cBhvr>
                                        <p:cTn id="13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39"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13"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9" grpId="0" animBg="1"/>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animBg="1"/>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animBg="1"/>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animBg="1"/>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animBg="1"/>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53" presetClass="entr" presetSubtype="16"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Effect transition="in" filter="fade">
                      <p:cBhvr>
                        <p:cTn dur="500"/>
                        <p:tgtEl>
                          <p:spTgt spid="4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conic List">
    <p:spTree>
      <p:nvGrpSpPr>
        <p:cNvPr id="1" name=""/>
        <p:cNvGrpSpPr/>
        <p:nvPr/>
      </p:nvGrpSpPr>
      <p:grpSpPr>
        <a:xfrm>
          <a:off x="0" y="0"/>
          <a:ext cx="0" cy="0"/>
          <a:chOff x="0" y="0"/>
          <a:chExt cx="0" cy="0"/>
        </a:xfrm>
      </p:grpSpPr>
      <p:sp>
        <p:nvSpPr>
          <p:cNvPr id="13" name="Rounded Rectangle 12"/>
          <p:cNvSpPr/>
          <p:nvPr/>
        </p:nvSpPr>
        <p:spPr>
          <a:xfrm>
            <a:off x="779641" y="2043566"/>
            <a:ext cx="720001" cy="72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18" name="Text Placeholder 7"/>
          <p:cNvSpPr>
            <a:spLocks noGrp="1"/>
          </p:cNvSpPr>
          <p:nvPr>
            <p:ph type="body" sz="quarter" idx="17" hasCustomPrompt="1"/>
          </p:nvPr>
        </p:nvSpPr>
        <p:spPr>
          <a:xfrm>
            <a:off x="831791" y="2150459"/>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M University" panose="00000400000000000000" pitchFamily="2" charset="0"/>
                <a:cs typeface="FM University" panose="00000400000000000000" pitchFamily="2" charset="0"/>
              </a:defRPr>
            </a:lvl1pPr>
          </a:lstStyle>
          <a:p>
            <a:r>
              <a:rPr lang="en-US" sz="1800" dirty="0">
                <a:ea typeface="FontAwesome"/>
                <a:sym typeface="FontAwesome"/>
              </a:rPr>
              <a:t></a:t>
            </a:r>
            <a:endParaRPr lang="en-US" dirty="0"/>
          </a:p>
        </p:txBody>
      </p:sp>
      <p:sp>
        <p:nvSpPr>
          <p:cNvPr id="23" name="Text Placeholder 7"/>
          <p:cNvSpPr>
            <a:spLocks noGrp="1"/>
          </p:cNvSpPr>
          <p:nvPr>
            <p:ph type="body" sz="quarter" idx="20" hasCustomPrompt="1"/>
          </p:nvPr>
        </p:nvSpPr>
        <p:spPr>
          <a:xfrm>
            <a:off x="1635113" y="1998132"/>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24" name="Text Placeholder 2"/>
          <p:cNvSpPr>
            <a:spLocks noGrp="1"/>
          </p:cNvSpPr>
          <p:nvPr>
            <p:ph type="body" sz="quarter" idx="16" hasCustomPrompt="1"/>
          </p:nvPr>
        </p:nvSpPr>
        <p:spPr>
          <a:xfrm>
            <a:off x="1635113" y="2363042"/>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9" name="Rounded Rectangle 28"/>
          <p:cNvSpPr/>
          <p:nvPr/>
        </p:nvSpPr>
        <p:spPr>
          <a:xfrm>
            <a:off x="6618115" y="2043566"/>
            <a:ext cx="720001" cy="72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0" name="Text Placeholder 7"/>
          <p:cNvSpPr>
            <a:spLocks noGrp="1"/>
          </p:cNvSpPr>
          <p:nvPr>
            <p:ph type="body" sz="quarter" idx="21" hasCustomPrompt="1"/>
          </p:nvPr>
        </p:nvSpPr>
        <p:spPr>
          <a:xfrm>
            <a:off x="6670264" y="2150459"/>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ontAwesome"/>
                <a:cs typeface="FontAwesome"/>
              </a:defRPr>
            </a:lvl1pPr>
          </a:lstStyle>
          <a:p>
            <a:r>
              <a:rPr lang="en-US" sz="1800" dirty="0">
                <a:ea typeface="FontAwesome"/>
                <a:sym typeface="FontAwesome"/>
              </a:rPr>
              <a:t> </a:t>
            </a:r>
            <a:endParaRPr lang="en-US" dirty="0"/>
          </a:p>
        </p:txBody>
      </p:sp>
      <p:sp>
        <p:nvSpPr>
          <p:cNvPr id="31" name="Text Placeholder 7"/>
          <p:cNvSpPr>
            <a:spLocks noGrp="1"/>
          </p:cNvSpPr>
          <p:nvPr>
            <p:ph type="body" sz="quarter" idx="22" hasCustomPrompt="1"/>
          </p:nvPr>
        </p:nvSpPr>
        <p:spPr>
          <a:xfrm>
            <a:off x="7473586" y="1998132"/>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2" name="Text Placeholder 2"/>
          <p:cNvSpPr>
            <a:spLocks noGrp="1"/>
          </p:cNvSpPr>
          <p:nvPr>
            <p:ph type="body" sz="quarter" idx="23" hasCustomPrompt="1"/>
          </p:nvPr>
        </p:nvSpPr>
        <p:spPr>
          <a:xfrm>
            <a:off x="7473586" y="2363042"/>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3" name="Rounded Rectangle 32"/>
          <p:cNvSpPr/>
          <p:nvPr/>
        </p:nvSpPr>
        <p:spPr>
          <a:xfrm>
            <a:off x="779641" y="3533699"/>
            <a:ext cx="720001" cy="72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831791" y="3640592"/>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ontAwesome"/>
                <a:cs typeface="FontAwesome"/>
              </a:defRPr>
            </a:lvl1pPr>
          </a:lstStyle>
          <a:p>
            <a:r>
              <a:rPr lang="en-US" sz="1800" dirty="0">
                <a:ea typeface="FontAwesome"/>
                <a:sym typeface="FontAwesome"/>
              </a:rPr>
              <a:t></a:t>
            </a:r>
            <a:endParaRPr lang="en-US" dirty="0"/>
          </a:p>
        </p:txBody>
      </p:sp>
      <p:sp>
        <p:nvSpPr>
          <p:cNvPr id="35" name="Text Placeholder 7"/>
          <p:cNvSpPr>
            <a:spLocks noGrp="1"/>
          </p:cNvSpPr>
          <p:nvPr>
            <p:ph type="body" sz="quarter" idx="25" hasCustomPrompt="1"/>
          </p:nvPr>
        </p:nvSpPr>
        <p:spPr>
          <a:xfrm>
            <a:off x="1635113" y="3488265"/>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6" hasCustomPrompt="1"/>
          </p:nvPr>
        </p:nvSpPr>
        <p:spPr>
          <a:xfrm>
            <a:off x="1635113" y="3853176"/>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7" name="Rounded Rectangle 36"/>
          <p:cNvSpPr/>
          <p:nvPr/>
        </p:nvSpPr>
        <p:spPr>
          <a:xfrm>
            <a:off x="6618115" y="3533699"/>
            <a:ext cx="720001" cy="72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8" name="Text Placeholder 7"/>
          <p:cNvSpPr>
            <a:spLocks noGrp="1"/>
          </p:cNvSpPr>
          <p:nvPr>
            <p:ph type="body" sz="quarter" idx="27" hasCustomPrompt="1"/>
          </p:nvPr>
        </p:nvSpPr>
        <p:spPr>
          <a:xfrm>
            <a:off x="6670264" y="3640592"/>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ontAwesome"/>
                <a:cs typeface="FontAwesome"/>
              </a:defRPr>
            </a:lvl1pPr>
          </a:lstStyle>
          <a:p>
            <a:r>
              <a:rPr lang="en-US" sz="1800" dirty="0">
                <a:ea typeface="FontAwesome"/>
                <a:sym typeface="FontAwesome"/>
              </a:rPr>
              <a:t></a:t>
            </a:r>
            <a:endParaRPr lang="en-US" dirty="0"/>
          </a:p>
        </p:txBody>
      </p:sp>
      <p:sp>
        <p:nvSpPr>
          <p:cNvPr id="39" name="Text Placeholder 7"/>
          <p:cNvSpPr>
            <a:spLocks noGrp="1"/>
          </p:cNvSpPr>
          <p:nvPr>
            <p:ph type="body" sz="quarter" idx="28" hasCustomPrompt="1"/>
          </p:nvPr>
        </p:nvSpPr>
        <p:spPr>
          <a:xfrm>
            <a:off x="7473586" y="3488265"/>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0" name="Text Placeholder 2"/>
          <p:cNvSpPr>
            <a:spLocks noGrp="1"/>
          </p:cNvSpPr>
          <p:nvPr>
            <p:ph type="body" sz="quarter" idx="29" hasCustomPrompt="1"/>
          </p:nvPr>
        </p:nvSpPr>
        <p:spPr>
          <a:xfrm>
            <a:off x="7473586" y="3853176"/>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1" name="Rounded Rectangle 40"/>
          <p:cNvSpPr/>
          <p:nvPr/>
        </p:nvSpPr>
        <p:spPr>
          <a:xfrm>
            <a:off x="768352" y="5012543"/>
            <a:ext cx="720001" cy="72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a:off x="820502" y="5119436"/>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ontAwesome"/>
                <a:cs typeface="FontAwesome"/>
              </a:defRPr>
            </a:lvl1pPr>
          </a:lstStyle>
          <a:p>
            <a:r>
              <a:rPr lang="en-US" sz="1800" dirty="0">
                <a:ea typeface="FontAwesome"/>
                <a:sym typeface="FontAwesome"/>
              </a:rPr>
              <a:t></a:t>
            </a:r>
            <a:endParaRPr lang="en-US" dirty="0"/>
          </a:p>
        </p:txBody>
      </p:sp>
      <p:sp>
        <p:nvSpPr>
          <p:cNvPr id="43" name="Text Placeholder 7"/>
          <p:cNvSpPr>
            <a:spLocks noGrp="1"/>
          </p:cNvSpPr>
          <p:nvPr>
            <p:ph type="body" sz="quarter" idx="31" hasCustomPrompt="1"/>
          </p:nvPr>
        </p:nvSpPr>
        <p:spPr>
          <a:xfrm>
            <a:off x="1623825" y="4967111"/>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32" hasCustomPrompt="1"/>
          </p:nvPr>
        </p:nvSpPr>
        <p:spPr>
          <a:xfrm>
            <a:off x="1623825" y="5332020"/>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5" name="Rounded Rectangle 44"/>
          <p:cNvSpPr/>
          <p:nvPr/>
        </p:nvSpPr>
        <p:spPr>
          <a:xfrm>
            <a:off x="6618115" y="5012543"/>
            <a:ext cx="720001" cy="72000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46" name="Text Placeholder 7"/>
          <p:cNvSpPr>
            <a:spLocks noGrp="1"/>
          </p:cNvSpPr>
          <p:nvPr>
            <p:ph type="body" sz="quarter" idx="33" hasCustomPrompt="1"/>
          </p:nvPr>
        </p:nvSpPr>
        <p:spPr>
          <a:xfrm>
            <a:off x="6670264" y="5119436"/>
            <a:ext cx="611403" cy="452934"/>
          </a:xfrm>
          <a:prstGeom prst="rect">
            <a:avLst/>
          </a:prstGeom>
        </p:spPr>
        <p:txBody>
          <a:bodyPr vert="horz" lIns="0" tIns="51921" rIns="0" bIns="51921" anchor="ctr"/>
          <a:lstStyle>
            <a:lvl1pPr marL="0" indent="0" algn="ctr">
              <a:lnSpc>
                <a:spcPct val="100000"/>
              </a:lnSpc>
              <a:spcBef>
                <a:spcPts val="0"/>
              </a:spcBef>
              <a:buNone/>
              <a:defRPr sz="2000" b="1">
                <a:solidFill>
                  <a:schemeClr val="bg1"/>
                </a:solidFill>
                <a:latin typeface="FontAwesome"/>
                <a:cs typeface="FontAwesome"/>
              </a:defRPr>
            </a:lvl1pPr>
          </a:lstStyle>
          <a:p>
            <a:r>
              <a:rPr lang="en-US" sz="1800" dirty="0">
                <a:ea typeface="FontAwesome"/>
                <a:sym typeface="FontAwesome"/>
              </a:rPr>
              <a:t></a:t>
            </a:r>
            <a:endParaRPr lang="en-US" dirty="0"/>
          </a:p>
        </p:txBody>
      </p:sp>
      <p:sp>
        <p:nvSpPr>
          <p:cNvPr id="47" name="Text Placeholder 7"/>
          <p:cNvSpPr>
            <a:spLocks noGrp="1"/>
          </p:cNvSpPr>
          <p:nvPr>
            <p:ph type="body" sz="quarter" idx="34" hasCustomPrompt="1"/>
          </p:nvPr>
        </p:nvSpPr>
        <p:spPr>
          <a:xfrm>
            <a:off x="7473586" y="4967111"/>
            <a:ext cx="4009332" cy="338359"/>
          </a:xfrm>
          <a:prstGeom prst="rect">
            <a:avLst/>
          </a:prstGeom>
        </p:spPr>
        <p:txBody>
          <a:bodyPr vert="horz" lIns="0" tIns="51921" rIns="0" bIns="51921" anchor="ctr"/>
          <a:lstStyle>
            <a:lvl1pPr marL="0" indent="0" algn="l">
              <a:lnSpc>
                <a:spcPct val="100000"/>
              </a:lnSpc>
              <a:spcBef>
                <a:spcPts val="0"/>
              </a:spcBef>
              <a:spcAft>
                <a:spcPts val="0"/>
              </a:spcAft>
              <a:buNone/>
              <a:defRPr sz="14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8" name="Text Placeholder 2"/>
          <p:cNvSpPr>
            <a:spLocks noGrp="1"/>
          </p:cNvSpPr>
          <p:nvPr>
            <p:ph type="body" sz="quarter" idx="35" hasCustomPrompt="1"/>
          </p:nvPr>
        </p:nvSpPr>
        <p:spPr>
          <a:xfrm>
            <a:off x="7473586" y="5332020"/>
            <a:ext cx="4009332" cy="820419"/>
          </a:xfrm>
          <a:prstGeom prst="rect">
            <a:avLst/>
          </a:prstGeom>
        </p:spPr>
        <p:txBody>
          <a:bodyPr vert="horz" lIns="0" tIns="0" rIns="0" bIns="0"/>
          <a:lstStyle>
            <a:lvl1pPr marL="0" indent="0" algn="l">
              <a:lnSpc>
                <a:spcPct val="120000"/>
              </a:lnSpc>
              <a:spcBef>
                <a:spcPts val="0"/>
              </a:spcBef>
              <a:buNone/>
              <a:defRPr sz="12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8" name="Text Placeholder 7"/>
          <p:cNvSpPr>
            <a:spLocks noGrp="1"/>
          </p:cNvSpPr>
          <p:nvPr>
            <p:ph type="body" sz="quarter" idx="18" hasCustomPrompt="1"/>
          </p:nvPr>
        </p:nvSpPr>
        <p:spPr>
          <a:xfrm>
            <a:off x="768358" y="732932"/>
            <a:ext cx="10714567" cy="431780"/>
          </a:xfrm>
          <a:prstGeom prst="rect">
            <a:avLst/>
          </a:prstGeom>
        </p:spPr>
        <p:txBody>
          <a:bodyPr vert="horz" lIns="0" tIns="51921" rIns="0" bIns="51921" anchor="ctr">
            <a:noAutofit/>
          </a:bodyPr>
          <a:lstStyle>
            <a:lvl1pPr marL="0" indent="0" algn="ctr">
              <a:lnSpc>
                <a:spcPct val="100000"/>
              </a:lnSpc>
              <a:spcBef>
                <a:spcPts val="0"/>
              </a:spcBef>
              <a:buNone/>
              <a:defRPr sz="4270" b="1"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s-ES_tradnl" dirty="0" err="1"/>
              <a:t>Iconic</a:t>
            </a:r>
            <a:r>
              <a:rPr lang="es-ES_tradnl" dirty="0"/>
              <a:t> </a:t>
            </a:r>
            <a:r>
              <a:rPr lang="es-ES_tradnl" dirty="0" err="1"/>
              <a:t>List</a:t>
            </a:r>
            <a:r>
              <a:rPr lang="es-ES_tradnl" dirty="0"/>
              <a:t> </a:t>
            </a:r>
            <a:r>
              <a:rPr lang="es-ES_tradnl" dirty="0" err="1"/>
              <a:t>Example</a:t>
            </a:r>
            <a:endParaRPr lang="es-ES_tradnl" dirty="0"/>
          </a:p>
        </p:txBody>
      </p:sp>
      <p:sp>
        <p:nvSpPr>
          <p:cNvPr id="49" name="Text Placeholder 7"/>
          <p:cNvSpPr>
            <a:spLocks noGrp="1"/>
          </p:cNvSpPr>
          <p:nvPr>
            <p:ph type="body" sz="quarter" idx="19" hasCustomPrompt="1"/>
          </p:nvPr>
        </p:nvSpPr>
        <p:spPr>
          <a:xfrm>
            <a:off x="768357" y="1261241"/>
            <a:ext cx="10714567" cy="228451"/>
          </a:xfrm>
          <a:prstGeom prst="rect">
            <a:avLst/>
          </a:prstGeom>
        </p:spPr>
        <p:txBody>
          <a:bodyPr vert="horz" lIns="0" tIns="51921" rIns="0" bIns="51921"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Nullam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eu</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tempor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purus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leo</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magna, sit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consequat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risus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Etiam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faucibus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tortor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vehicula</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sed</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suscipit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249598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400"/>
                                        <p:tgtEl>
                                          <p:spTgt spid="28">
                                            <p:txEl>
                                              <p:pRg st="0" end="0"/>
                                            </p:txEl>
                                          </p:spTgt>
                                        </p:tgtEl>
                                      </p:cBhvr>
                                    </p:animEffect>
                                    <p:anim calcmode="lin" valueType="num">
                                      <p:cBhvr>
                                        <p:cTn id="8"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fade">
                                      <p:cBhvr>
                                        <p:cTn id="12" dur="500"/>
                                        <p:tgtEl>
                                          <p:spTgt spid="49">
                                            <p:txEl>
                                              <p:pRg st="0" end="0"/>
                                            </p:txEl>
                                          </p:spTgt>
                                        </p:tgtEl>
                                      </p:cBhvr>
                                    </p:animEffect>
                                    <p:anim calcmode="lin" valueType="num">
                                      <p:cBhvr>
                                        <p:cTn id="13"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9">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p:cTn id="22"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8">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p:cTn id="2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3">
                                            <p:txEl>
                                              <p:pRg st="0" end="0"/>
                                            </p:txEl>
                                          </p:spTgt>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24">
                                            <p:txEl>
                                              <p:pRg st="0" end="0"/>
                                            </p:txEl>
                                          </p:spTgt>
                                        </p:tgtEl>
                                        <p:attrNameLst>
                                          <p:attrName>style.visibility</p:attrName>
                                        </p:attrNameLst>
                                      </p:cBhvr>
                                      <p:to>
                                        <p:strVal val="visible"/>
                                      </p:to>
                                    </p:set>
                                    <p:anim calcmode="lin" valueType="num">
                                      <p:cBhvr>
                                        <p:cTn id="3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24">
                                            <p:txEl>
                                              <p:pRg st="0" end="0"/>
                                            </p:txEl>
                                          </p:spTgt>
                                        </p:tgtEl>
                                      </p:cBhvr>
                                    </p:animEffect>
                                  </p:childTnLst>
                                </p:cTn>
                              </p:par>
                            </p:childTnLst>
                          </p:cTn>
                        </p:par>
                        <p:par>
                          <p:cTn id="35" fill="hold">
                            <p:stCondLst>
                              <p:cond delay="700"/>
                            </p:stCondLst>
                            <p:childTnLst>
                              <p:par>
                                <p:cTn id="36" presetID="53" presetClass="entr" presetSubtype="16"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30">
                                            <p:txEl>
                                              <p:pRg st="0" end="0"/>
                                            </p:txEl>
                                          </p:spTgt>
                                        </p:tgtEl>
                                        <p:attrNameLst>
                                          <p:attrName>style.visibility</p:attrName>
                                        </p:attrNameLst>
                                      </p:cBhvr>
                                      <p:to>
                                        <p:strVal val="visible"/>
                                      </p:to>
                                    </p:set>
                                    <p:anim calcmode="lin" valueType="num">
                                      <p:cBhvr>
                                        <p:cTn id="4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0">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1">
                                            <p:txEl>
                                              <p:pRg st="0" end="0"/>
                                            </p:txEl>
                                          </p:spTgt>
                                        </p:tgtEl>
                                        <p:attrNameLst>
                                          <p:attrName>style.visibility</p:attrName>
                                        </p:attrNameLst>
                                      </p:cBhvr>
                                      <p:to>
                                        <p:strVal val="visible"/>
                                      </p:to>
                                    </p:set>
                                    <p:anim calcmode="lin" valueType="num">
                                      <p:cBhvr>
                                        <p:cTn id="4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1">
                                            <p:txEl>
                                              <p:pRg st="0" end="0"/>
                                            </p:txEl>
                                          </p:spTgt>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32">
                                            <p:txEl>
                                              <p:pRg st="0" end="0"/>
                                            </p:txEl>
                                          </p:spTgt>
                                        </p:tgtEl>
                                        <p:attrNameLst>
                                          <p:attrName>style.visibility</p:attrName>
                                        </p:attrNameLst>
                                      </p:cBhvr>
                                      <p:to>
                                        <p:strVal val="visible"/>
                                      </p:to>
                                    </p:set>
                                    <p:anim calcmode="lin" valueType="num">
                                      <p:cBhvr>
                                        <p:cTn id="5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32">
                                            <p:txEl>
                                              <p:pRg st="0" end="0"/>
                                            </p:txEl>
                                          </p:spTgt>
                                        </p:tgtEl>
                                      </p:cBhvr>
                                    </p:animEffect>
                                  </p:childTnLst>
                                </p:cTn>
                              </p:par>
                            </p:childTnLst>
                          </p:cTn>
                        </p:par>
                        <p:par>
                          <p:cTn id="56" fill="hold">
                            <p:stCondLst>
                              <p:cond delay="14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p:cTn id="64"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4">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5">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p:cTn id="74"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36">
                                            <p:txEl>
                                              <p:pRg st="0" end="0"/>
                                            </p:txEl>
                                          </p:spTgt>
                                        </p:tgtEl>
                                      </p:cBhvr>
                                    </p:animEffect>
                                  </p:childTnLst>
                                </p:cTn>
                              </p:par>
                            </p:childTnLst>
                          </p:cTn>
                        </p:par>
                        <p:par>
                          <p:cTn id="77" fill="hold">
                            <p:stCondLst>
                              <p:cond delay="2100"/>
                            </p:stCondLst>
                            <p:childTnLst>
                              <p:par>
                                <p:cTn id="78" presetID="53" presetClass="entr" presetSubtype="16"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38">
                                            <p:txEl>
                                              <p:pRg st="0" end="0"/>
                                            </p:txEl>
                                          </p:spTgt>
                                        </p:tgtEl>
                                        <p:attrNameLst>
                                          <p:attrName>style.visibility</p:attrName>
                                        </p:attrNameLst>
                                      </p:cBhvr>
                                      <p:to>
                                        <p:strVal val="visible"/>
                                      </p:to>
                                    </p:set>
                                    <p:anim calcmode="lin" valueType="num">
                                      <p:cBhvr>
                                        <p:cTn id="85"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38">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9">
                                            <p:txEl>
                                              <p:pRg st="0" end="0"/>
                                            </p:txEl>
                                          </p:spTgt>
                                        </p:tgtEl>
                                        <p:attrNameLst>
                                          <p:attrName>style.visibility</p:attrName>
                                        </p:attrNameLst>
                                      </p:cBhvr>
                                      <p:to>
                                        <p:strVal val="visible"/>
                                      </p:to>
                                    </p:set>
                                    <p:anim calcmode="lin" valueType="num">
                                      <p:cBhvr>
                                        <p:cTn id="90"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9">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xEl>
                                              <p:pRg st="0" end="0"/>
                                            </p:txEl>
                                          </p:spTgt>
                                        </p:tgtEl>
                                        <p:attrNameLst>
                                          <p:attrName>style.visibility</p:attrName>
                                        </p:attrNameLst>
                                      </p:cBhvr>
                                      <p:to>
                                        <p:strVal val="visible"/>
                                      </p:to>
                                    </p:set>
                                    <p:anim calcmode="lin" valueType="num">
                                      <p:cBhvr>
                                        <p:cTn id="95"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40">
                                            <p:txEl>
                                              <p:pRg st="0" end="0"/>
                                            </p:txEl>
                                          </p:spTgt>
                                        </p:tgtEl>
                                      </p:cBhvr>
                                    </p:animEffect>
                                  </p:childTnLst>
                                </p:cTn>
                              </p:par>
                            </p:childTnLst>
                          </p:cTn>
                        </p:par>
                        <p:par>
                          <p:cTn id="98" fill="hold">
                            <p:stCondLst>
                              <p:cond delay="2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0" fill="hold"/>
                                        <p:tgtEl>
                                          <p:spTgt spid="41"/>
                                        </p:tgtEl>
                                        <p:attrNameLst>
                                          <p:attrName>ppt_w</p:attrName>
                                        </p:attrNameLst>
                                      </p:cBhvr>
                                      <p:tavLst>
                                        <p:tav tm="0">
                                          <p:val>
                                            <p:fltVal val="0"/>
                                          </p:val>
                                        </p:tav>
                                        <p:tav tm="100000">
                                          <p:val>
                                            <p:strVal val="#ppt_w"/>
                                          </p:val>
                                        </p:tav>
                                      </p:tavLst>
                                    </p:anim>
                                    <p:anim calcmode="lin" valueType="num">
                                      <p:cBhvr>
                                        <p:cTn id="102" dur="500" fill="hold"/>
                                        <p:tgtEl>
                                          <p:spTgt spid="41"/>
                                        </p:tgtEl>
                                        <p:attrNameLst>
                                          <p:attrName>ppt_h</p:attrName>
                                        </p:attrNameLst>
                                      </p:cBhvr>
                                      <p:tavLst>
                                        <p:tav tm="0">
                                          <p:val>
                                            <p:fltVal val="0"/>
                                          </p:val>
                                        </p:tav>
                                        <p:tav tm="100000">
                                          <p:val>
                                            <p:strVal val="#ppt_h"/>
                                          </p:val>
                                        </p:tav>
                                      </p:tavLst>
                                    </p:anim>
                                    <p:animEffect transition="in" filter="fade">
                                      <p:cBhvr>
                                        <p:cTn id="103" dur="500"/>
                                        <p:tgtEl>
                                          <p:spTgt spid="4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08" dur="500"/>
                                        <p:tgtEl>
                                          <p:spTgt spid="42">
                                            <p:txEl>
                                              <p:pRg st="0" end="0"/>
                                            </p:txEl>
                                          </p:spTgt>
                                        </p:tgtEl>
                                      </p:cBhvr>
                                    </p:animEffect>
                                  </p:childTnLst>
                                </p:cTn>
                              </p:par>
                              <p:par>
                                <p:cTn id="109" presetID="53" presetClass="entr" presetSubtype="16" fill="hold" grpId="0" nodeType="withEffect">
                                  <p:stCondLst>
                                    <p:cond delay="200"/>
                                  </p:stCondLst>
                                  <p:childTnLst>
                                    <p:set>
                                      <p:cBhvr>
                                        <p:cTn id="110" dur="1" fill="hold">
                                          <p:stCondLst>
                                            <p:cond delay="0"/>
                                          </p:stCondLst>
                                        </p:cTn>
                                        <p:tgtEl>
                                          <p:spTgt spid="43">
                                            <p:txEl>
                                              <p:pRg st="0" end="0"/>
                                            </p:txEl>
                                          </p:spTgt>
                                        </p:tgtEl>
                                        <p:attrNameLst>
                                          <p:attrName>style.visibility</p:attrName>
                                        </p:attrNameLst>
                                      </p:cBhvr>
                                      <p:to>
                                        <p:strVal val="visible"/>
                                      </p:to>
                                    </p:set>
                                    <p:anim calcmode="lin" valueType="num">
                                      <p:cBhvr>
                                        <p:cTn id="111"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2"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13" dur="500"/>
                                        <p:tgtEl>
                                          <p:spTgt spid="43">
                                            <p:txEl>
                                              <p:pRg st="0" end="0"/>
                                            </p:txEl>
                                          </p:spTgt>
                                        </p:tgtEl>
                                      </p:cBhvr>
                                    </p:animEffect>
                                  </p:childTnLst>
                                </p:cTn>
                              </p:par>
                              <p:par>
                                <p:cTn id="114" presetID="53" presetClass="entr" presetSubtype="16" fill="hold" grpId="0" nodeType="withEffect">
                                  <p:stCondLst>
                                    <p:cond delay="200"/>
                                  </p:stCondLst>
                                  <p:childTnLst>
                                    <p:set>
                                      <p:cBhvr>
                                        <p:cTn id="115" dur="1" fill="hold">
                                          <p:stCondLst>
                                            <p:cond delay="0"/>
                                          </p:stCondLst>
                                        </p:cTn>
                                        <p:tgtEl>
                                          <p:spTgt spid="44">
                                            <p:txEl>
                                              <p:pRg st="0" end="0"/>
                                            </p:txEl>
                                          </p:spTgt>
                                        </p:tgtEl>
                                        <p:attrNameLst>
                                          <p:attrName>style.visibility</p:attrName>
                                        </p:attrNameLst>
                                      </p:cBhvr>
                                      <p:to>
                                        <p:strVal val="visible"/>
                                      </p:to>
                                    </p:set>
                                    <p:anim calcmode="lin" valueType="num">
                                      <p:cBhvr>
                                        <p:cTn id="116"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17"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18" dur="500"/>
                                        <p:tgtEl>
                                          <p:spTgt spid="44">
                                            <p:txEl>
                                              <p:pRg st="0" end="0"/>
                                            </p:txEl>
                                          </p:spTgt>
                                        </p:tgtEl>
                                      </p:cBhvr>
                                    </p:animEffect>
                                  </p:childTnLst>
                                </p:cTn>
                              </p:par>
                            </p:childTnLst>
                          </p:cTn>
                        </p:par>
                        <p:par>
                          <p:cTn id="119" fill="hold">
                            <p:stCondLst>
                              <p:cond delay="35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20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p:cTn id="12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2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29" dur="500"/>
                                        <p:tgtEl>
                                          <p:spTgt spid="46">
                                            <p:txEl>
                                              <p:pRg st="0" end="0"/>
                                            </p:txEl>
                                          </p:spTgt>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xEl>
                                              <p:pRg st="0" end="0"/>
                                            </p:txEl>
                                          </p:spTgt>
                                        </p:tgtEl>
                                        <p:attrNameLst>
                                          <p:attrName>style.visibility</p:attrName>
                                        </p:attrNameLst>
                                      </p:cBhvr>
                                      <p:to>
                                        <p:strVal val="visible"/>
                                      </p:to>
                                    </p:set>
                                    <p:anim calcmode="lin" valueType="num">
                                      <p:cBhvr>
                                        <p:cTn id="13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34" dur="500"/>
                                        <p:tgtEl>
                                          <p:spTgt spid="47">
                                            <p:txEl>
                                              <p:pRg st="0" end="0"/>
                                            </p:txEl>
                                          </p:spTgt>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xEl>
                                              <p:pRg st="0" end="0"/>
                                            </p:txEl>
                                          </p:spTgt>
                                        </p:tgtEl>
                                        <p:attrNameLst>
                                          <p:attrName>style.visibility</p:attrName>
                                        </p:attrNameLst>
                                      </p:cBhvr>
                                      <p:to>
                                        <p:strVal val="visible"/>
                                      </p:to>
                                    </p:set>
                                    <p:anim calcmode="lin" valueType="num">
                                      <p:cBhvr>
                                        <p:cTn id="13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39"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9" grpId="0" animBg="1"/>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animBg="1"/>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animBg="1"/>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animBg="1"/>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animBg="1"/>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53" presetClass="entr" presetSubtype="16"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Effect transition="in" filter="fade">
                      <p:cBhvr>
                        <p:cTn dur="500"/>
                        <p:tgtEl>
                          <p:spTgt spid="48"/>
                        </p:tgtEl>
                      </p:cBhvr>
                    </p:animEffect>
                  </p:childTnLst>
                </p:cTn>
              </p:par>
            </p:tnLst>
          </p:tmpl>
        </p:tmplLst>
      </p:bldP>
      <p:bldP spid="28" grpId="0" build="p">
        <p:tmplLst>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42"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dot Line">
    <p:spTree>
      <p:nvGrpSpPr>
        <p:cNvPr id="1" name=""/>
        <p:cNvGrpSpPr/>
        <p:nvPr/>
      </p:nvGrpSpPr>
      <p:grpSpPr>
        <a:xfrm>
          <a:off x="0" y="0"/>
          <a:ext cx="0" cy="0"/>
          <a:chOff x="0" y="0"/>
          <a:chExt cx="0" cy="0"/>
        </a:xfrm>
      </p:grpSpPr>
      <p:sp>
        <p:nvSpPr>
          <p:cNvPr id="3" name="Text Placeholder 7"/>
          <p:cNvSpPr>
            <a:spLocks noGrp="1"/>
          </p:cNvSpPr>
          <p:nvPr>
            <p:ph type="body" sz="quarter" idx="18" hasCustomPrompt="1"/>
          </p:nvPr>
        </p:nvSpPr>
        <p:spPr>
          <a:xfrm>
            <a:off x="768358" y="732932"/>
            <a:ext cx="10714567" cy="431780"/>
          </a:xfrm>
          <a:prstGeom prst="rect">
            <a:avLst/>
          </a:prstGeom>
        </p:spPr>
        <p:txBody>
          <a:bodyPr vert="horz" lIns="0" tIns="51921" rIns="0" bIns="51921" anchor="ctr">
            <a:noAutofit/>
          </a:bodyPr>
          <a:lstStyle>
            <a:lvl1pPr marL="0" indent="0" algn="ctr">
              <a:lnSpc>
                <a:spcPct val="100000"/>
              </a:lnSpc>
              <a:spcBef>
                <a:spcPts val="0"/>
              </a:spcBef>
              <a:buNone/>
              <a:defRPr sz="4270" b="1"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s-ES_tradnl" dirty="0" err="1"/>
              <a:t>Numeric</a:t>
            </a:r>
            <a:r>
              <a:rPr lang="es-ES_tradnl" dirty="0"/>
              <a:t> </a:t>
            </a:r>
            <a:r>
              <a:rPr lang="es-ES_tradnl" dirty="0" err="1"/>
              <a:t>List</a:t>
            </a:r>
            <a:r>
              <a:rPr lang="es-ES_tradnl" dirty="0"/>
              <a:t> </a:t>
            </a:r>
            <a:r>
              <a:rPr lang="es-ES_tradnl" dirty="0" err="1"/>
              <a:t>Example</a:t>
            </a:r>
            <a:endParaRPr lang="es-ES_tradnl" dirty="0"/>
          </a:p>
        </p:txBody>
      </p:sp>
      <p:sp>
        <p:nvSpPr>
          <p:cNvPr id="4" name="Text Placeholder 7"/>
          <p:cNvSpPr>
            <a:spLocks noGrp="1"/>
          </p:cNvSpPr>
          <p:nvPr>
            <p:ph type="body" sz="quarter" idx="19" hasCustomPrompt="1"/>
          </p:nvPr>
        </p:nvSpPr>
        <p:spPr>
          <a:xfrm>
            <a:off x="768357" y="1336191"/>
            <a:ext cx="10714567" cy="228451"/>
          </a:xfrm>
          <a:prstGeom prst="rect">
            <a:avLst/>
          </a:prstGeom>
        </p:spPr>
        <p:txBody>
          <a:bodyPr vert="horz" lIns="0" tIns="51921" rIns="0" bIns="51921"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Nullam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eu</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tempor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purus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leo</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magna, sit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consequat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risus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Etiam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faucibus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tortor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vehicula</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sed</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suscipit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
        <p:nvSpPr>
          <p:cNvPr id="5" name="Line 2"/>
          <p:cNvSpPr>
            <a:spLocks noChangeShapeType="1"/>
          </p:cNvSpPr>
          <p:nvPr/>
        </p:nvSpPr>
        <p:spPr bwMode="auto">
          <a:xfrm>
            <a:off x="1377591" y="1313896"/>
            <a:ext cx="9405075" cy="0"/>
          </a:xfrm>
          <a:prstGeom prst="line">
            <a:avLst/>
          </a:prstGeom>
          <a:noFill/>
          <a:ln w="25400" cap="flat" cmpd="sng">
            <a:solidFill>
              <a:srgbClr val="DCDEE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2800">
              <a:effectLst>
                <a:outerShdw blurRad="38100" dist="38100" dir="2700000" algn="tl">
                  <a:srgbClr val="DDDDDD"/>
                </a:outerShdw>
              </a:effectLst>
              <a:latin typeface="Gill Sans" charset="0"/>
              <a:cs typeface="Gill Sans" charset="0"/>
              <a:sym typeface="Gill Sans" charset="0"/>
            </a:endParaRPr>
          </a:p>
        </p:txBody>
      </p:sp>
    </p:spTree>
    <p:extLst>
      <p:ext uri="{BB962C8B-B14F-4D97-AF65-F5344CB8AC3E}">
        <p14:creationId xmlns:p14="http://schemas.microsoft.com/office/powerpoint/2010/main" val="155559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7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200"/>
                  </p:stCondLst>
                  <p:childTnLst>
                    <p:set>
                      <p:cBhvr>
                        <p:cTn dur="1" fill="hold">
                          <p:stCondLst>
                            <p:cond delay="0"/>
                          </p:stCondLst>
                        </p:cTn>
                        <p:tgtEl>
                          <p:spTgt spid="3"/>
                        </p:tgtEl>
                        <p:attrNameLst>
                          <p:attrName>style.visibility</p:attrName>
                        </p:attrNameLst>
                      </p:cBhvr>
                      <p:to>
                        <p:strVal val="visible"/>
                      </p:to>
                    </p:set>
                    <p:animEffect transition="in" filter="fade">
                      <p:cBhvr>
                        <p:cTn dur="400"/>
                        <p:tgtEl>
                          <p:spTgt spid="3"/>
                        </p:tgtEl>
                      </p:cBhvr>
                    </p:animEffect>
                    <p:anim calcmode="lin" valueType="num">
                      <p:cBhvr>
                        <p:cTn dur="400" fill="hold"/>
                        <p:tgtEl>
                          <p:spTgt spid="3"/>
                        </p:tgtEl>
                        <p:attrNameLst>
                          <p:attrName>ppt_x</p:attrName>
                        </p:attrNameLst>
                      </p:cBhvr>
                      <p:tavLst>
                        <p:tav tm="0">
                          <p:val>
                            <p:strVal val="#ppt_x"/>
                          </p:val>
                        </p:tav>
                        <p:tav tm="100000">
                          <p:val>
                            <p:strVal val="#ppt_x"/>
                          </p:val>
                        </p:tav>
                      </p:tavLst>
                    </p:anim>
                    <p:anim calcmode="lin" valueType="num">
                      <p:cBhvr>
                        <p:cTn dur="400" fill="hold"/>
                        <p:tgtEl>
                          <p:spTgt spid="3"/>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ORTFOLIO - MEDIA">
    <p:spTree>
      <p:nvGrpSpPr>
        <p:cNvPr id="1" name=""/>
        <p:cNvGrpSpPr/>
        <p:nvPr/>
      </p:nvGrpSpPr>
      <p:grpSpPr>
        <a:xfrm>
          <a:off x="0" y="0"/>
          <a:ext cx="0" cy="0"/>
          <a:chOff x="0" y="0"/>
          <a:chExt cx="0" cy="0"/>
        </a:xfrm>
      </p:grpSpPr>
      <p:sp>
        <p:nvSpPr>
          <p:cNvPr id="18" name="Media Placeholder 17"/>
          <p:cNvSpPr>
            <a:spLocks noGrp="1"/>
          </p:cNvSpPr>
          <p:nvPr>
            <p:ph type="media" sz="quarter" idx="10"/>
          </p:nvPr>
        </p:nvSpPr>
        <p:spPr>
          <a:xfrm>
            <a:off x="357808" y="1412231"/>
            <a:ext cx="8249971" cy="4603328"/>
          </a:xfrm>
        </p:spPr>
        <p:txBody>
          <a:bodyPr/>
          <a:lstStyle>
            <a:lvl1pPr marL="0" indent="0">
              <a:buNone/>
              <a:defRPr/>
            </a:lvl1pPr>
          </a:lstStyle>
          <a:p>
            <a:r>
              <a:rPr lang="en-US"/>
              <a:t>Click icon to add media</a:t>
            </a:r>
            <a:endParaRPr lang="en-US" dirty="0"/>
          </a:p>
        </p:txBody>
      </p:sp>
    </p:spTree>
    <p:extLst>
      <p:ext uri="{BB962C8B-B14F-4D97-AF65-F5344CB8AC3E}">
        <p14:creationId xmlns:p14="http://schemas.microsoft.com/office/powerpoint/2010/main" val="222394178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5E44F-F112-4088-B2B9-C55DFB3F990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35206-2AB7-4D3B-85AC-F38F7AE21094}" type="slidenum">
              <a:rPr lang="en-US" smtClean="0"/>
              <a:t>‹#›</a:t>
            </a:fld>
            <a:endParaRPr lang="en-US"/>
          </a:p>
        </p:txBody>
      </p:sp>
    </p:spTree>
    <p:extLst>
      <p:ext uri="{BB962C8B-B14F-4D97-AF65-F5344CB8AC3E}">
        <p14:creationId xmlns:p14="http://schemas.microsoft.com/office/powerpoint/2010/main" val="977494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reak Slide">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8" hasCustomPrompt="1"/>
          </p:nvPr>
        </p:nvSpPr>
        <p:spPr>
          <a:xfrm>
            <a:off x="768357" y="2997602"/>
            <a:ext cx="3525362" cy="431780"/>
          </a:xfrm>
          <a:prstGeom prst="rect">
            <a:avLst/>
          </a:prstGeom>
        </p:spPr>
        <p:txBody>
          <a:bodyPr vert="horz" lIns="0" tIns="51921" rIns="0" bIns="51921" anchor="ctr"/>
          <a:lstStyle>
            <a:lvl1pPr marL="0" indent="0" algn="l">
              <a:lnSpc>
                <a:spcPct val="100000"/>
              </a:lnSpc>
              <a:spcBef>
                <a:spcPts val="0"/>
              </a:spcBef>
              <a:buNone/>
              <a:defRPr sz="2700"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6" name="Text Placeholder 7"/>
          <p:cNvSpPr>
            <a:spLocks noGrp="1"/>
          </p:cNvSpPr>
          <p:nvPr>
            <p:ph type="body" sz="quarter" idx="19" hasCustomPrompt="1"/>
          </p:nvPr>
        </p:nvSpPr>
        <p:spPr>
          <a:xfrm>
            <a:off x="768357" y="3484891"/>
            <a:ext cx="3525362" cy="228451"/>
          </a:xfrm>
          <a:prstGeom prst="rect">
            <a:avLst/>
          </a:prstGeom>
        </p:spPr>
        <p:txBody>
          <a:bodyPr vert="horz" lIns="0" tIns="51921" rIns="0" bIns="51921" anchor="ctr"/>
          <a:lstStyle>
            <a:lvl1pPr marL="0" indent="0" algn="l">
              <a:lnSpc>
                <a:spcPct val="100000"/>
              </a:lnSpc>
              <a:spcBef>
                <a:spcPts val="0"/>
              </a:spcBef>
              <a:spcAft>
                <a:spcPts val="0"/>
              </a:spcAft>
              <a:buNone/>
              <a:defRPr sz="14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7" name="Rectangle 6"/>
          <p:cNvSpPr/>
          <p:nvPr/>
        </p:nvSpPr>
        <p:spPr>
          <a:xfrm rot="18083416">
            <a:off x="5170525" y="2772831"/>
            <a:ext cx="9119931" cy="1328313"/>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9862" h="2655933">
                <a:moveTo>
                  <a:pt x="0" y="13230"/>
                </a:moveTo>
                <a:lnTo>
                  <a:pt x="16654103" y="0"/>
                </a:lnTo>
                <a:lnTo>
                  <a:pt x="18239862" y="2655933"/>
                </a:lnTo>
                <a:lnTo>
                  <a:pt x="1572528" y="2647480"/>
                </a:lnTo>
                <a:lnTo>
                  <a:pt x="0" y="1323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lIns="45702" tIns="22851" rIns="45702" bIns="22851" rtlCol="0" anchor="ctr"/>
          <a:lstStyle/>
          <a:p>
            <a:pPr algn="ctr"/>
            <a:endParaRPr lang="en-US"/>
          </a:p>
        </p:txBody>
      </p:sp>
      <p:sp>
        <p:nvSpPr>
          <p:cNvPr id="8" name="Rectangle 6"/>
          <p:cNvSpPr/>
          <p:nvPr/>
        </p:nvSpPr>
        <p:spPr>
          <a:xfrm rot="18083416">
            <a:off x="6651867" y="3181185"/>
            <a:ext cx="8687569" cy="627677"/>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 name="connsiteX0" fmla="*/ 0 w 17375137"/>
              <a:gd name="connsiteY0" fmla="*/ 13230 h 2647480"/>
              <a:gd name="connsiteX1" fmla="*/ 16654103 w 17375137"/>
              <a:gd name="connsiteY1" fmla="*/ 0 h 2647480"/>
              <a:gd name="connsiteX2" fmla="*/ 17375137 w 17375137"/>
              <a:gd name="connsiteY2" fmla="*/ 1189979 h 2647480"/>
              <a:gd name="connsiteX3" fmla="*/ 1572528 w 17375137"/>
              <a:gd name="connsiteY3" fmla="*/ 2647480 h 2647480"/>
              <a:gd name="connsiteX4" fmla="*/ 0 w 17375137"/>
              <a:gd name="connsiteY4" fmla="*/ 13230 h 2647480"/>
              <a:gd name="connsiteX0" fmla="*/ 0 w 17375137"/>
              <a:gd name="connsiteY0" fmla="*/ 13230 h 1255027"/>
              <a:gd name="connsiteX1" fmla="*/ 16654103 w 17375137"/>
              <a:gd name="connsiteY1" fmla="*/ 0 h 1255027"/>
              <a:gd name="connsiteX2" fmla="*/ 17375137 w 17375137"/>
              <a:gd name="connsiteY2" fmla="*/ 1189979 h 1255027"/>
              <a:gd name="connsiteX3" fmla="*/ 782405 w 17375137"/>
              <a:gd name="connsiteY3" fmla="*/ 1255027 h 1255027"/>
              <a:gd name="connsiteX4" fmla="*/ 0 w 17375137"/>
              <a:gd name="connsiteY4" fmla="*/ 13230 h 125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5137" h="1255027">
                <a:moveTo>
                  <a:pt x="0" y="13230"/>
                </a:moveTo>
                <a:lnTo>
                  <a:pt x="16654103" y="0"/>
                </a:lnTo>
                <a:lnTo>
                  <a:pt x="17375137" y="1189979"/>
                </a:lnTo>
                <a:lnTo>
                  <a:pt x="782405" y="1255027"/>
                </a:lnTo>
                <a:lnTo>
                  <a:pt x="0" y="1323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45702" tIns="22851" rIns="45702" bIns="22851" rtlCol="0" anchor="ctr"/>
          <a:lstStyle/>
          <a:p>
            <a:pPr algn="ctr"/>
            <a:endParaRPr lang="en-US"/>
          </a:p>
        </p:txBody>
      </p:sp>
      <p:sp>
        <p:nvSpPr>
          <p:cNvPr id="9" name="Text Placeholder 2"/>
          <p:cNvSpPr>
            <a:spLocks noGrp="1"/>
          </p:cNvSpPr>
          <p:nvPr>
            <p:ph type="body" sz="quarter" idx="16" hasCustomPrompt="1"/>
          </p:nvPr>
        </p:nvSpPr>
        <p:spPr>
          <a:xfrm>
            <a:off x="768357" y="3755679"/>
            <a:ext cx="6396310" cy="1108422"/>
          </a:xfrm>
          <a:prstGeom prst="rect">
            <a:avLst/>
          </a:prstGeom>
        </p:spPr>
        <p:txBody>
          <a:bodyPr vert="horz" lIns="0" tIns="60926" rIns="0" bIns="60926"/>
          <a:lstStyle>
            <a:lvl1pPr marL="0" indent="0" algn="l">
              <a:lnSpc>
                <a:spcPct val="150000"/>
              </a:lnSpc>
              <a:spcBef>
                <a:spcPts val="0"/>
              </a:spcBef>
              <a:buNone/>
              <a:defRPr sz="1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299311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anim calcmode="lin" valueType="num">
                                      <p:cBhvr>
                                        <p:cTn id="8"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anim calcmode="lin" valueType="num">
                                      <p:cBhvr>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Section Break">
    <p:bg>
      <p:bgPr>
        <a:solidFill>
          <a:srgbClr val="92D050"/>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Contact</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3724016542"/>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BOUT Section Break">
    <p:bg>
      <p:bgPr>
        <a:solidFill>
          <a:srgbClr val="0070C0"/>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About</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1101292431"/>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AM Section Break">
    <p:bg>
      <p:bgPr>
        <a:solidFill>
          <a:srgbClr val="CC00CC"/>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Team</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2877568839"/>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KILLS Section Break">
    <p:bg>
      <p:bgPr>
        <a:solidFill>
          <a:srgbClr val="7030A0"/>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Skills</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2250688661"/>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ALLERY Section Break">
    <p:bg>
      <p:bgPr>
        <a:solidFill>
          <a:srgbClr val="FF0000"/>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Portfolio</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1108526805"/>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ARKETING Section Break">
    <p:bg>
      <p:bgPr>
        <a:solidFill>
          <a:srgbClr val="FF33CC"/>
        </a:solid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4328683" y="3004602"/>
            <a:ext cx="3519917" cy="914400"/>
          </a:xfrm>
        </p:spPr>
        <p:txBody>
          <a:bodyPr>
            <a:normAutofit/>
          </a:bodyPr>
          <a:lstStyle>
            <a:lvl1pPr marL="0" indent="0" algn="ctr">
              <a:buNone/>
              <a:defRPr sz="6000" b="0" spc="-150">
                <a:solidFill>
                  <a:schemeClr val="bg1"/>
                </a:solidFill>
                <a:latin typeface="Georgia" panose="02040502050405020303" pitchFamily="18" charset="0"/>
              </a:defRPr>
            </a:lvl1pPr>
          </a:lstStyle>
          <a:p>
            <a:pPr lvl="0"/>
            <a:r>
              <a:rPr lang="en-US" dirty="0"/>
              <a:t>Process</a:t>
            </a:r>
          </a:p>
        </p:txBody>
      </p:sp>
      <p:sp>
        <p:nvSpPr>
          <p:cNvPr id="16" name="Oval 15"/>
          <p:cNvSpPr/>
          <p:nvPr/>
        </p:nvSpPr>
        <p:spPr>
          <a:xfrm>
            <a:off x="7901418"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
        <p:nvSpPr>
          <p:cNvPr id="17" name="Oval 16"/>
          <p:cNvSpPr/>
          <p:nvPr/>
        </p:nvSpPr>
        <p:spPr>
          <a:xfrm>
            <a:off x="4077232" y="3418068"/>
            <a:ext cx="213353" cy="21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sz="3200"/>
          </a:p>
        </p:txBody>
      </p:sp>
    </p:spTree>
    <p:extLst>
      <p:ext uri="{BB962C8B-B14F-4D97-AF65-F5344CB8AC3E}">
        <p14:creationId xmlns:p14="http://schemas.microsoft.com/office/powerpoint/2010/main" val="503537856"/>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93492"/>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Text Placeholder 7"/>
          <p:cNvSpPr>
            <a:spLocks noGrp="1"/>
          </p:cNvSpPr>
          <p:nvPr>
            <p:ph type="body" sz="quarter" idx="18" hasCustomPrompt="1"/>
          </p:nvPr>
        </p:nvSpPr>
        <p:spPr>
          <a:xfrm>
            <a:off x="768358" y="732932"/>
            <a:ext cx="10714567" cy="431780"/>
          </a:xfrm>
          <a:prstGeom prst="rect">
            <a:avLst/>
          </a:prstGeom>
        </p:spPr>
        <p:txBody>
          <a:bodyPr vert="horz" lIns="0" tIns="51921" rIns="0" bIns="51921" anchor="ctr">
            <a:noAutofit/>
          </a:bodyPr>
          <a:lstStyle>
            <a:lvl1pPr marL="0" indent="0" algn="ctr">
              <a:lnSpc>
                <a:spcPct val="100000"/>
              </a:lnSpc>
              <a:spcBef>
                <a:spcPts val="0"/>
              </a:spcBef>
              <a:buNone/>
              <a:defRPr sz="4270" b="1"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s-ES_tradnl" dirty="0" err="1"/>
              <a:t>Numeric</a:t>
            </a:r>
            <a:r>
              <a:rPr lang="es-ES_tradnl" dirty="0"/>
              <a:t> </a:t>
            </a:r>
            <a:r>
              <a:rPr lang="es-ES_tradnl" dirty="0" err="1"/>
              <a:t>List</a:t>
            </a:r>
            <a:r>
              <a:rPr lang="es-ES_tradnl" dirty="0"/>
              <a:t> </a:t>
            </a:r>
            <a:r>
              <a:rPr lang="es-ES_tradnl" dirty="0" err="1"/>
              <a:t>Example</a:t>
            </a:r>
            <a:endParaRPr lang="es-ES_tradnl" dirty="0"/>
          </a:p>
        </p:txBody>
      </p:sp>
      <p:sp>
        <p:nvSpPr>
          <p:cNvPr id="4" name="Text Placeholder 7"/>
          <p:cNvSpPr>
            <a:spLocks noGrp="1"/>
          </p:cNvSpPr>
          <p:nvPr>
            <p:ph type="body" sz="quarter" idx="19" hasCustomPrompt="1"/>
          </p:nvPr>
        </p:nvSpPr>
        <p:spPr>
          <a:xfrm>
            <a:off x="768357" y="1261241"/>
            <a:ext cx="10714567" cy="228451"/>
          </a:xfrm>
          <a:prstGeom prst="rect">
            <a:avLst/>
          </a:prstGeom>
        </p:spPr>
        <p:txBody>
          <a:bodyPr vert="horz" lIns="0" tIns="51921" rIns="0" bIns="51921"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Nullam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eu</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tempor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purus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leo</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magna, sit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consequat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risus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Etiam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faucibus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tortor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vehicula</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sed</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suscipit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19536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200"/>
                  </p:stCondLst>
                  <p:childTnLst>
                    <p:set>
                      <p:cBhvr>
                        <p:cTn dur="1" fill="hold">
                          <p:stCondLst>
                            <p:cond delay="0"/>
                          </p:stCondLst>
                        </p:cTn>
                        <p:tgtEl>
                          <p:spTgt spid="3"/>
                        </p:tgtEl>
                        <p:attrNameLst>
                          <p:attrName>style.visibility</p:attrName>
                        </p:attrNameLst>
                      </p:cBhvr>
                      <p:to>
                        <p:strVal val="visible"/>
                      </p:to>
                    </p:set>
                    <p:animEffect transition="in" filter="fade">
                      <p:cBhvr>
                        <p:cTn dur="400"/>
                        <p:tgtEl>
                          <p:spTgt spid="3"/>
                        </p:tgtEl>
                      </p:cBhvr>
                    </p:animEffect>
                    <p:anim calcmode="lin" valueType="num">
                      <p:cBhvr>
                        <p:cTn dur="400" fill="hold"/>
                        <p:tgtEl>
                          <p:spTgt spid="3"/>
                        </p:tgtEl>
                        <p:attrNameLst>
                          <p:attrName>ppt_x</p:attrName>
                        </p:attrNameLst>
                      </p:cBhvr>
                      <p:tavLst>
                        <p:tav tm="0">
                          <p:val>
                            <p:strVal val="#ppt_x"/>
                          </p:val>
                        </p:tav>
                        <p:tav tm="100000">
                          <p:val>
                            <p:strVal val="#ppt_x"/>
                          </p:val>
                        </p:tav>
                      </p:tavLst>
                    </p:anim>
                    <p:anim calcmode="lin" valueType="num">
                      <p:cBhvr>
                        <p:cTn dur="400" fill="hold"/>
                        <p:tgtEl>
                          <p:spTgt spid="3"/>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OPENING">
    <p:spTree>
      <p:nvGrpSpPr>
        <p:cNvPr id="1" name=""/>
        <p:cNvGrpSpPr/>
        <p:nvPr/>
      </p:nvGrpSpPr>
      <p:grpSpPr>
        <a:xfrm>
          <a:off x="0" y="0"/>
          <a:ext cx="0" cy="0"/>
          <a:chOff x="0" y="0"/>
          <a:chExt cx="0" cy="0"/>
        </a:xfrm>
      </p:grpSpPr>
      <p:sp>
        <p:nvSpPr>
          <p:cNvPr id="6" name="Rectangle 5"/>
          <p:cNvSpPr/>
          <p:nvPr/>
        </p:nvSpPr>
        <p:spPr>
          <a:xfrm>
            <a:off x="6197600" y="0"/>
            <a:ext cx="5994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solidFill>
                <a:prstClr val="white"/>
              </a:solidFill>
            </a:endParaRPr>
          </a:p>
        </p:txBody>
      </p:sp>
      <p:sp>
        <p:nvSpPr>
          <p:cNvPr id="8" name="Picture Placeholder 7"/>
          <p:cNvSpPr>
            <a:spLocks noGrp="1"/>
          </p:cNvSpPr>
          <p:nvPr>
            <p:ph type="pic" sz="quarter" idx="10"/>
          </p:nvPr>
        </p:nvSpPr>
        <p:spPr>
          <a:xfrm>
            <a:off x="0" y="0"/>
            <a:ext cx="6197600" cy="6858000"/>
          </a:xfrm>
        </p:spPr>
        <p:txBody>
          <a:bodyPr/>
          <a:lstStyle>
            <a:lvl1pPr marL="0" indent="0">
              <a:buNone/>
              <a:defRPr/>
            </a:lvl1pPr>
          </a:lstStyle>
          <a:p>
            <a:r>
              <a:rPr lang="en-US"/>
              <a:t>Click icon to add picture</a:t>
            </a:r>
            <a:endParaRPr lang="en-US" dirty="0"/>
          </a:p>
        </p:txBody>
      </p:sp>
      <p:sp>
        <p:nvSpPr>
          <p:cNvPr id="9" name="Title 8"/>
          <p:cNvSpPr>
            <a:spLocks noGrp="1"/>
          </p:cNvSpPr>
          <p:nvPr>
            <p:ph type="title" hasCustomPrompt="1"/>
          </p:nvPr>
        </p:nvSpPr>
        <p:spPr>
          <a:xfrm>
            <a:off x="6764409" y="584200"/>
            <a:ext cx="4305300" cy="381000"/>
          </a:xfrm>
        </p:spPr>
        <p:txBody>
          <a:bodyPr>
            <a:noAutofit/>
          </a:bodyPr>
          <a:lstStyle>
            <a:lvl1pPr>
              <a:defRPr sz="3600" b="1">
                <a:latin typeface="Open Sans" panose="020B0606030504020204" pitchFamily="34" charset="0"/>
                <a:ea typeface="Open Sans" panose="020B0606030504020204" pitchFamily="34" charset="0"/>
                <a:cs typeface="Open Sans" panose="020B0606030504020204" pitchFamily="34" charset="0"/>
              </a:defRPr>
            </a:lvl1pPr>
          </a:lstStyle>
          <a:p>
            <a:r>
              <a:rPr lang="en-US" b="1" dirty="0"/>
              <a:t>LULU KEMALUDIN</a:t>
            </a:r>
          </a:p>
        </p:txBody>
      </p:sp>
      <p:sp>
        <p:nvSpPr>
          <p:cNvPr id="11" name="Content Placeholder 10"/>
          <p:cNvSpPr>
            <a:spLocks noGrp="1"/>
          </p:cNvSpPr>
          <p:nvPr>
            <p:ph sz="quarter" idx="11" hasCustomPrompt="1"/>
          </p:nvPr>
        </p:nvSpPr>
        <p:spPr>
          <a:xfrm>
            <a:off x="6764409" y="959644"/>
            <a:ext cx="4305300" cy="284956"/>
          </a:xfrm>
        </p:spPr>
        <p:txBody>
          <a:bodyPr>
            <a:noAutofit/>
          </a:bodyPr>
          <a:lstStyle>
            <a:lvl1pPr marL="0" indent="0">
              <a:buNone/>
              <a:defRPr sz="2000"/>
            </a:lvl1pPr>
          </a:lstStyle>
          <a:p>
            <a:pPr lvl="0"/>
            <a:r>
              <a:rPr lang="en-US" dirty="0"/>
              <a:t>WEB DEVELOPER</a:t>
            </a:r>
          </a:p>
        </p:txBody>
      </p:sp>
      <p:sp>
        <p:nvSpPr>
          <p:cNvPr id="15" name="Text Placeholder 16"/>
          <p:cNvSpPr>
            <a:spLocks noGrp="1"/>
          </p:cNvSpPr>
          <p:nvPr>
            <p:ph type="body" sz="quarter" idx="12" hasCustomPrompt="1"/>
          </p:nvPr>
        </p:nvSpPr>
        <p:spPr>
          <a:xfrm>
            <a:off x="6822831" y="1356360"/>
            <a:ext cx="4825218" cy="4876800"/>
          </a:xfrm>
        </p:spPr>
        <p:txBody>
          <a:bodyPr lIns="0" tIns="0">
            <a:noAutofit/>
          </a:bodyPr>
          <a:lstStyle>
            <a:lvl1pPr marL="0" indent="0">
              <a:lnSpc>
                <a:spcPct val="100000"/>
              </a:lnSpc>
              <a:spcBef>
                <a:spcPts val="800"/>
              </a:spcBef>
              <a:buFont typeface="Arial" panose="020B0604020202020204" pitchFamily="34" charset="0"/>
              <a:buNone/>
              <a:defRPr sz="1467" baseline="0"/>
            </a:lvl1pPr>
            <a:lvl2pPr marL="457231" indent="0">
              <a:buFont typeface="Arial" panose="020B0604020202020204" pitchFamily="34" charset="0"/>
              <a:buNone/>
              <a:defRPr sz="1333"/>
            </a:lvl2pPr>
            <a:lvl3pPr marL="914460" indent="0">
              <a:buFont typeface="Arial" panose="020B0604020202020204" pitchFamily="34" charset="0"/>
              <a:buNone/>
              <a:defRPr sz="1333"/>
            </a:lvl3pPr>
            <a:lvl4pPr marL="1371691" indent="0">
              <a:buFont typeface="Arial" panose="020B0604020202020204" pitchFamily="34" charset="0"/>
              <a:buNone/>
              <a:defRPr sz="1333"/>
            </a:lvl4pPr>
            <a:lvl5pPr marL="1828922" indent="0">
              <a:buFont typeface="Arial" panose="020B0604020202020204" pitchFamily="34" charset="0"/>
              <a:buNone/>
              <a:defRPr sz="1333"/>
            </a:lvl5pPr>
          </a:lstStyle>
          <a:p>
            <a:pPr lvl="0"/>
            <a:r>
              <a:rPr lang="en-US" dirty="0"/>
              <a:t>Click to edit Personal Info</a:t>
            </a:r>
          </a:p>
        </p:txBody>
      </p:sp>
    </p:spTree>
    <p:extLst>
      <p:ext uri="{BB962C8B-B14F-4D97-AF65-F5344CB8AC3E}">
        <p14:creationId xmlns:p14="http://schemas.microsoft.com/office/powerpoint/2010/main" val="96444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445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832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Opening">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7"/>
          </p:nvPr>
        </p:nvSpPr>
        <p:spPr>
          <a:xfrm>
            <a:off x="5439204" y="2081472"/>
            <a:ext cx="1365800" cy="982100"/>
          </a:xfrm>
          <a:prstGeom prst="rect">
            <a:avLst/>
          </a:prstGeom>
        </p:spPr>
        <p:txBody>
          <a:bodyPr vert="horz" lIns="0" tIns="0" rIns="0" bIns="0" anchor="ctr"/>
          <a:lstStyle>
            <a:lvl1pPr marL="0" indent="0" algn="ctr">
              <a:lnSpc>
                <a:spcPct val="100000"/>
              </a:lnSpc>
              <a:spcBef>
                <a:spcPts val="0"/>
              </a:spcBef>
              <a:buNone/>
              <a:defRPr sz="6000" b="1">
                <a:solidFill>
                  <a:schemeClr val="bg1"/>
                </a:solidFill>
                <a:latin typeface="Sosa" pitchFamily="2" charset="0"/>
                <a:cs typeface="Sosa" pitchFamily="2" charset="0"/>
              </a:defRPr>
            </a:lvl1pPr>
          </a:lstStyle>
          <a:p>
            <a:pPr lvl="0"/>
            <a:endParaRPr lang="es-ES_tradnl" dirty="0"/>
          </a:p>
        </p:txBody>
      </p:sp>
      <p:sp>
        <p:nvSpPr>
          <p:cNvPr id="5" name="Text Placeholder 7"/>
          <p:cNvSpPr>
            <a:spLocks noGrp="1"/>
          </p:cNvSpPr>
          <p:nvPr>
            <p:ph type="body" sz="quarter" idx="18" hasCustomPrompt="1"/>
          </p:nvPr>
        </p:nvSpPr>
        <p:spPr>
          <a:xfrm>
            <a:off x="2909057" y="3060050"/>
            <a:ext cx="6396310" cy="431780"/>
          </a:xfrm>
          <a:prstGeom prst="rect">
            <a:avLst/>
          </a:prstGeom>
        </p:spPr>
        <p:txBody>
          <a:bodyPr vert="horz" lIns="0" tIns="51921" rIns="0" bIns="51921" anchor="ctr"/>
          <a:lstStyle>
            <a:lvl1pPr marL="0" indent="0" algn="ctr">
              <a:lnSpc>
                <a:spcPct val="100000"/>
              </a:lnSpc>
              <a:spcBef>
                <a:spcPts val="0"/>
              </a:spcBef>
              <a:buNone/>
              <a:defRPr sz="2700"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6" name="Text Placeholder 7"/>
          <p:cNvSpPr>
            <a:spLocks noGrp="1"/>
          </p:cNvSpPr>
          <p:nvPr>
            <p:ph type="body" sz="quarter" idx="19" hasCustomPrompt="1"/>
          </p:nvPr>
        </p:nvSpPr>
        <p:spPr>
          <a:xfrm>
            <a:off x="2909057" y="3547340"/>
            <a:ext cx="6396310" cy="228451"/>
          </a:xfrm>
          <a:prstGeom prst="rect">
            <a:avLst/>
          </a:prstGeom>
        </p:spPr>
        <p:txBody>
          <a:bodyPr vert="horz" lIns="0" tIns="51921" rIns="0" bIns="51921" anchor="ctr"/>
          <a:lstStyle>
            <a:lvl1pPr marL="0" indent="0" algn="ctr">
              <a:lnSpc>
                <a:spcPct val="100000"/>
              </a:lnSpc>
              <a:spcBef>
                <a:spcPts val="0"/>
              </a:spcBef>
              <a:spcAft>
                <a:spcPts val="0"/>
              </a:spcAft>
              <a:buNone/>
              <a:defRPr sz="14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grpSp>
        <p:nvGrpSpPr>
          <p:cNvPr id="2" name="Group 1"/>
          <p:cNvGrpSpPr/>
          <p:nvPr userDrawn="1"/>
        </p:nvGrpSpPr>
        <p:grpSpPr>
          <a:xfrm>
            <a:off x="11311806" y="3755681"/>
            <a:ext cx="1014403" cy="4124229"/>
            <a:chOff x="18127944" y="-2245960"/>
            <a:chExt cx="4485144" cy="18239862"/>
          </a:xfrm>
        </p:grpSpPr>
        <p:sp>
          <p:nvSpPr>
            <p:cNvPr id="7" name="Rectangle 6"/>
            <p:cNvSpPr/>
            <p:nvPr userDrawn="1"/>
          </p:nvSpPr>
          <p:spPr>
            <a:xfrm rot="18083416">
              <a:off x="10335980" y="5546004"/>
              <a:ext cx="18239862" cy="2655933"/>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9862" h="2655933">
                  <a:moveTo>
                    <a:pt x="0" y="13230"/>
                  </a:moveTo>
                  <a:lnTo>
                    <a:pt x="16654103" y="0"/>
                  </a:lnTo>
                  <a:lnTo>
                    <a:pt x="18239862" y="2655933"/>
                  </a:lnTo>
                  <a:lnTo>
                    <a:pt x="1572528" y="2647480"/>
                  </a:lnTo>
                  <a:lnTo>
                    <a:pt x="0" y="1323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userDrawn="1"/>
          </p:nvSpPr>
          <p:spPr>
            <a:xfrm rot="18083416">
              <a:off x="13298006" y="6362531"/>
              <a:ext cx="17375137" cy="1255027"/>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 name="connsiteX0" fmla="*/ 0 w 17375137"/>
                <a:gd name="connsiteY0" fmla="*/ 13230 h 2647480"/>
                <a:gd name="connsiteX1" fmla="*/ 16654103 w 17375137"/>
                <a:gd name="connsiteY1" fmla="*/ 0 h 2647480"/>
                <a:gd name="connsiteX2" fmla="*/ 17375137 w 17375137"/>
                <a:gd name="connsiteY2" fmla="*/ 1189979 h 2647480"/>
                <a:gd name="connsiteX3" fmla="*/ 1572528 w 17375137"/>
                <a:gd name="connsiteY3" fmla="*/ 2647480 h 2647480"/>
                <a:gd name="connsiteX4" fmla="*/ 0 w 17375137"/>
                <a:gd name="connsiteY4" fmla="*/ 13230 h 2647480"/>
                <a:gd name="connsiteX0" fmla="*/ 0 w 17375137"/>
                <a:gd name="connsiteY0" fmla="*/ 13230 h 1255027"/>
                <a:gd name="connsiteX1" fmla="*/ 16654103 w 17375137"/>
                <a:gd name="connsiteY1" fmla="*/ 0 h 1255027"/>
                <a:gd name="connsiteX2" fmla="*/ 17375137 w 17375137"/>
                <a:gd name="connsiteY2" fmla="*/ 1189979 h 1255027"/>
                <a:gd name="connsiteX3" fmla="*/ 782405 w 17375137"/>
                <a:gd name="connsiteY3" fmla="*/ 1255027 h 1255027"/>
                <a:gd name="connsiteX4" fmla="*/ 0 w 17375137"/>
                <a:gd name="connsiteY4" fmla="*/ 13230 h 125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5137" h="1255027">
                  <a:moveTo>
                    <a:pt x="0" y="13230"/>
                  </a:moveTo>
                  <a:lnTo>
                    <a:pt x="16654103" y="0"/>
                  </a:lnTo>
                  <a:lnTo>
                    <a:pt x="17375137" y="1189979"/>
                  </a:lnTo>
                  <a:lnTo>
                    <a:pt x="782405" y="1255027"/>
                  </a:lnTo>
                  <a:lnTo>
                    <a:pt x="0" y="1323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 Placeholder 2"/>
          <p:cNvSpPr>
            <a:spLocks noGrp="1"/>
          </p:cNvSpPr>
          <p:nvPr>
            <p:ph type="body" sz="quarter" idx="16" hasCustomPrompt="1"/>
          </p:nvPr>
        </p:nvSpPr>
        <p:spPr>
          <a:xfrm>
            <a:off x="2909057" y="3818126"/>
            <a:ext cx="6396310" cy="630759"/>
          </a:xfrm>
          <a:prstGeom prst="rect">
            <a:avLst/>
          </a:prstGeom>
        </p:spPr>
        <p:txBody>
          <a:bodyPr vert="horz" lIns="0" tIns="60926" rIns="0" bIns="60926"/>
          <a:lstStyle>
            <a:lvl1pPr marL="0" indent="0" algn="ctr">
              <a:lnSpc>
                <a:spcPct val="150000"/>
              </a:lnSpc>
              <a:spcBef>
                <a:spcPts val="0"/>
              </a:spcBef>
              <a:buNone/>
              <a:defRPr sz="1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a:t>
            </a:r>
          </a:p>
        </p:txBody>
      </p:sp>
      <p:pic>
        <p:nvPicPr>
          <p:cNvPr id="10" name="Picture 9">
            <a:extLst>
              <a:ext uri="{FF2B5EF4-FFF2-40B4-BE49-F238E27FC236}">
                <a16:creationId xmlns:a16="http://schemas.microsoft.com/office/drawing/2014/main" id="{FE982167-A831-41BC-AAF2-6CC2F0964C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8104" y="989940"/>
            <a:ext cx="3048000" cy="2286000"/>
          </a:xfrm>
          <a:prstGeom prst="rect">
            <a:avLst/>
          </a:prstGeom>
        </p:spPr>
      </p:pic>
    </p:spTree>
    <p:extLst>
      <p:ext uri="{BB962C8B-B14F-4D97-AF65-F5344CB8AC3E}">
        <p14:creationId xmlns:p14="http://schemas.microsoft.com/office/powerpoint/2010/main" val="43573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400"/>
                                        <p:tgtEl>
                                          <p:spTgt spid="5">
                                            <p:txEl>
                                              <p:pRg st="0" end="0"/>
                                            </p:txEl>
                                          </p:spTgt>
                                        </p:tgtEl>
                                      </p:cBhvr>
                                    </p:animEffect>
                                    <p:anim calcmode="lin" valueType="num">
                                      <p:cBhvr>
                                        <p:cTn id="13"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anim calcmode="lin" valueType="num">
                                      <p:cBhvr>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80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with Title">
    <p:spTree>
      <p:nvGrpSpPr>
        <p:cNvPr id="1" name=""/>
        <p:cNvGrpSpPr/>
        <p:nvPr/>
      </p:nvGrpSpPr>
      <p:grpSpPr>
        <a:xfrm>
          <a:off x="0" y="0"/>
          <a:ext cx="0" cy="0"/>
          <a:chOff x="0" y="0"/>
          <a:chExt cx="0" cy="0"/>
        </a:xfrm>
      </p:grpSpPr>
      <p:sp>
        <p:nvSpPr>
          <p:cNvPr id="3" name="Text Placeholder 7"/>
          <p:cNvSpPr>
            <a:spLocks noGrp="1"/>
          </p:cNvSpPr>
          <p:nvPr>
            <p:ph type="body" sz="quarter" idx="18" hasCustomPrompt="1"/>
          </p:nvPr>
        </p:nvSpPr>
        <p:spPr>
          <a:xfrm>
            <a:off x="768358" y="732932"/>
            <a:ext cx="10714567" cy="431780"/>
          </a:xfrm>
          <a:prstGeom prst="rect">
            <a:avLst/>
          </a:prstGeom>
        </p:spPr>
        <p:txBody>
          <a:bodyPr vert="horz" lIns="0" tIns="51921" rIns="0" bIns="51921" anchor="ctr">
            <a:noAutofit/>
          </a:bodyPr>
          <a:lstStyle>
            <a:lvl1pPr marL="0" indent="0" algn="ctr">
              <a:lnSpc>
                <a:spcPct val="100000"/>
              </a:lnSpc>
              <a:spcBef>
                <a:spcPts val="0"/>
              </a:spcBef>
              <a:buNone/>
              <a:defRPr sz="4270" b="1"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s-ES_tradnl" dirty="0" err="1"/>
              <a:t>Numeric</a:t>
            </a:r>
            <a:r>
              <a:rPr lang="es-ES_tradnl" dirty="0"/>
              <a:t> </a:t>
            </a:r>
            <a:r>
              <a:rPr lang="es-ES_tradnl" dirty="0" err="1"/>
              <a:t>List</a:t>
            </a:r>
            <a:r>
              <a:rPr lang="es-ES_tradnl" dirty="0"/>
              <a:t> </a:t>
            </a:r>
            <a:r>
              <a:rPr lang="es-ES_tradnl" dirty="0" err="1"/>
              <a:t>Example</a:t>
            </a:r>
            <a:endParaRPr lang="es-ES_tradnl" dirty="0"/>
          </a:p>
        </p:txBody>
      </p:sp>
      <p:sp>
        <p:nvSpPr>
          <p:cNvPr id="4" name="Text Placeholder 7"/>
          <p:cNvSpPr>
            <a:spLocks noGrp="1"/>
          </p:cNvSpPr>
          <p:nvPr>
            <p:ph type="body" sz="quarter" idx="19" hasCustomPrompt="1"/>
          </p:nvPr>
        </p:nvSpPr>
        <p:spPr>
          <a:xfrm>
            <a:off x="768357" y="1261241"/>
            <a:ext cx="10714567" cy="228451"/>
          </a:xfrm>
          <a:prstGeom prst="rect">
            <a:avLst/>
          </a:prstGeom>
        </p:spPr>
        <p:txBody>
          <a:bodyPr vert="horz" lIns="0" tIns="51921" rIns="0" bIns="51921"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Nullam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eu</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tempor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purus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leo</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magna, sit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consequat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risus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Etiam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faucibus</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tortor</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vehicula</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sed</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i="1" dirty="0" err="1">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suscipit</a:t>
            </a:r>
            <a:r>
              <a:rPr lang="en-US" sz="1200" i="1" dirty="0">
                <a:solidFill>
                  <a:prstClr val="white">
                    <a:lumMod val="65000"/>
                  </a:prstClr>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333135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200"/>
                  </p:stCondLst>
                  <p:childTnLst>
                    <p:set>
                      <p:cBhvr>
                        <p:cTn dur="1" fill="hold">
                          <p:stCondLst>
                            <p:cond delay="0"/>
                          </p:stCondLst>
                        </p:cTn>
                        <p:tgtEl>
                          <p:spTgt spid="3"/>
                        </p:tgtEl>
                        <p:attrNameLst>
                          <p:attrName>style.visibility</p:attrName>
                        </p:attrNameLst>
                      </p:cBhvr>
                      <p:to>
                        <p:strVal val="visible"/>
                      </p:to>
                    </p:set>
                    <p:animEffect transition="in" filter="fade">
                      <p:cBhvr>
                        <p:cTn dur="400"/>
                        <p:tgtEl>
                          <p:spTgt spid="3"/>
                        </p:tgtEl>
                      </p:cBhvr>
                    </p:animEffect>
                    <p:anim calcmode="lin" valueType="num">
                      <p:cBhvr>
                        <p:cTn dur="400" fill="hold"/>
                        <p:tgtEl>
                          <p:spTgt spid="3"/>
                        </p:tgtEl>
                        <p:attrNameLst>
                          <p:attrName>ppt_x</p:attrName>
                        </p:attrNameLst>
                      </p:cBhvr>
                      <p:tavLst>
                        <p:tav tm="0">
                          <p:val>
                            <p:strVal val="#ppt_x"/>
                          </p:val>
                        </p:tav>
                        <p:tav tm="100000">
                          <p:val>
                            <p:strVal val="#ppt_x"/>
                          </p:val>
                        </p:tav>
                      </p:tavLst>
                    </p:anim>
                    <p:anim calcmode="lin" valueType="num">
                      <p:cBhvr>
                        <p:cTn dur="400" fill="hold"/>
                        <p:tgtEl>
                          <p:spTgt spid="3"/>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OPENING">
    <p:spTree>
      <p:nvGrpSpPr>
        <p:cNvPr id="1" name=""/>
        <p:cNvGrpSpPr/>
        <p:nvPr/>
      </p:nvGrpSpPr>
      <p:grpSpPr>
        <a:xfrm>
          <a:off x="0" y="0"/>
          <a:ext cx="0" cy="0"/>
          <a:chOff x="0" y="0"/>
          <a:chExt cx="0" cy="0"/>
        </a:xfrm>
      </p:grpSpPr>
      <p:sp>
        <p:nvSpPr>
          <p:cNvPr id="6" name="Rectangle 5"/>
          <p:cNvSpPr/>
          <p:nvPr userDrawn="1"/>
        </p:nvSpPr>
        <p:spPr>
          <a:xfrm>
            <a:off x="6197600" y="0"/>
            <a:ext cx="5994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solidFill>
                <a:prstClr val="white"/>
              </a:solidFill>
            </a:endParaRPr>
          </a:p>
        </p:txBody>
      </p:sp>
      <p:sp>
        <p:nvSpPr>
          <p:cNvPr id="8" name="Picture Placeholder 7"/>
          <p:cNvSpPr>
            <a:spLocks noGrp="1"/>
          </p:cNvSpPr>
          <p:nvPr>
            <p:ph type="pic" sz="quarter" idx="10"/>
          </p:nvPr>
        </p:nvSpPr>
        <p:spPr>
          <a:xfrm>
            <a:off x="0" y="0"/>
            <a:ext cx="6197600" cy="6858000"/>
          </a:xfrm>
          <a:prstGeom prst="rect">
            <a:avLst/>
          </a:prstGeom>
        </p:spPr>
        <p:txBody>
          <a:bodyPr/>
          <a:lstStyle>
            <a:lvl1pPr marL="0" indent="0">
              <a:buNone/>
              <a:defRPr/>
            </a:lvl1pPr>
          </a:lstStyle>
          <a:p>
            <a:endParaRPr lang="en-US" dirty="0"/>
          </a:p>
        </p:txBody>
      </p:sp>
      <p:sp>
        <p:nvSpPr>
          <p:cNvPr id="9" name="Title 8"/>
          <p:cNvSpPr>
            <a:spLocks noGrp="1"/>
          </p:cNvSpPr>
          <p:nvPr>
            <p:ph type="title" hasCustomPrompt="1"/>
          </p:nvPr>
        </p:nvSpPr>
        <p:spPr>
          <a:xfrm>
            <a:off x="6764409" y="584200"/>
            <a:ext cx="4305300" cy="381000"/>
          </a:xfrm>
          <a:prstGeom prst="rect">
            <a:avLst/>
          </a:prstGeom>
        </p:spPr>
        <p:txBody>
          <a:bodyPr>
            <a:noAutofit/>
          </a:bodyPr>
          <a:lstStyle>
            <a:lvl1pPr>
              <a:defRPr sz="3600" b="1">
                <a:latin typeface="Open Sans" panose="020B0606030504020204" pitchFamily="34" charset="0"/>
                <a:ea typeface="Open Sans" panose="020B0606030504020204" pitchFamily="34" charset="0"/>
                <a:cs typeface="Open Sans" panose="020B0606030504020204" pitchFamily="34" charset="0"/>
              </a:defRPr>
            </a:lvl1pPr>
          </a:lstStyle>
          <a:p>
            <a:r>
              <a:rPr lang="en-US" b="1" dirty="0"/>
              <a:t>LULU KEMALUDIN</a:t>
            </a:r>
          </a:p>
        </p:txBody>
      </p:sp>
      <p:sp>
        <p:nvSpPr>
          <p:cNvPr id="11" name="Content Placeholder 10"/>
          <p:cNvSpPr>
            <a:spLocks noGrp="1"/>
          </p:cNvSpPr>
          <p:nvPr>
            <p:ph sz="quarter" idx="11" hasCustomPrompt="1"/>
          </p:nvPr>
        </p:nvSpPr>
        <p:spPr>
          <a:xfrm>
            <a:off x="6764409" y="959644"/>
            <a:ext cx="4305300" cy="284956"/>
          </a:xfrm>
          <a:prstGeom prst="rect">
            <a:avLst/>
          </a:prstGeom>
        </p:spPr>
        <p:txBody>
          <a:bodyPr>
            <a:noAutofit/>
          </a:bodyPr>
          <a:lstStyle>
            <a:lvl1pPr marL="0" indent="0">
              <a:buNone/>
              <a:defRPr sz="2000"/>
            </a:lvl1pPr>
          </a:lstStyle>
          <a:p>
            <a:pPr lvl="0"/>
            <a:r>
              <a:rPr lang="en-US" dirty="0"/>
              <a:t>WEB DEVELOPER</a:t>
            </a:r>
          </a:p>
        </p:txBody>
      </p:sp>
      <p:sp>
        <p:nvSpPr>
          <p:cNvPr id="15" name="Text Placeholder 16"/>
          <p:cNvSpPr>
            <a:spLocks noGrp="1"/>
          </p:cNvSpPr>
          <p:nvPr>
            <p:ph type="body" sz="quarter" idx="12" hasCustomPrompt="1"/>
          </p:nvPr>
        </p:nvSpPr>
        <p:spPr>
          <a:xfrm>
            <a:off x="6822831" y="1356360"/>
            <a:ext cx="4825218" cy="4876800"/>
          </a:xfrm>
          <a:prstGeom prst="rect">
            <a:avLst/>
          </a:prstGeom>
        </p:spPr>
        <p:txBody>
          <a:bodyPr lIns="0" tIns="0">
            <a:noAutofit/>
          </a:bodyPr>
          <a:lstStyle>
            <a:lvl1pPr marL="0" indent="0">
              <a:lnSpc>
                <a:spcPct val="100000"/>
              </a:lnSpc>
              <a:spcBef>
                <a:spcPts val="800"/>
              </a:spcBef>
              <a:buFont typeface="Arial" panose="020B0604020202020204" pitchFamily="34" charset="0"/>
              <a:buNone/>
              <a:defRPr sz="1467" baseline="0"/>
            </a:lvl1pPr>
            <a:lvl2pPr marL="457231" indent="0">
              <a:buFont typeface="Arial" panose="020B0604020202020204" pitchFamily="34" charset="0"/>
              <a:buNone/>
              <a:defRPr sz="1333"/>
            </a:lvl2pPr>
            <a:lvl3pPr marL="914460" indent="0">
              <a:buFont typeface="Arial" panose="020B0604020202020204" pitchFamily="34" charset="0"/>
              <a:buNone/>
              <a:defRPr sz="1333"/>
            </a:lvl3pPr>
            <a:lvl4pPr marL="1371691" indent="0">
              <a:buFont typeface="Arial" panose="020B0604020202020204" pitchFamily="34" charset="0"/>
              <a:buNone/>
              <a:defRPr sz="1333"/>
            </a:lvl4pPr>
            <a:lvl5pPr marL="1828922" indent="0">
              <a:buFont typeface="Arial" panose="020B0604020202020204" pitchFamily="34" charset="0"/>
              <a:buNone/>
              <a:defRPr sz="1333"/>
            </a:lvl5pPr>
          </a:lstStyle>
          <a:p>
            <a:pPr lvl="0"/>
            <a:r>
              <a:rPr lang="en-US" dirty="0"/>
              <a:t>Click to edit Personal Info</a:t>
            </a:r>
          </a:p>
        </p:txBody>
      </p:sp>
    </p:spTree>
    <p:extLst>
      <p:ext uri="{BB962C8B-B14F-4D97-AF65-F5344CB8AC3E}">
        <p14:creationId xmlns:p14="http://schemas.microsoft.com/office/powerpoint/2010/main" val="2907535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003235"/>
            <a:ext cx="12192000" cy="854765"/>
          </a:xfrm>
          <a:prstGeom prst="rect">
            <a:avLst/>
          </a:prstGeom>
          <a:solidFill>
            <a:srgbClr val="F49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4" y="6133233"/>
            <a:ext cx="2655212" cy="594768"/>
          </a:xfrm>
          <a:prstGeom prst="rect">
            <a:avLst/>
          </a:prstGeom>
        </p:spPr>
      </p:pic>
    </p:spTree>
    <p:extLst>
      <p:ext uri="{BB962C8B-B14F-4D97-AF65-F5344CB8AC3E}">
        <p14:creationId xmlns:p14="http://schemas.microsoft.com/office/powerpoint/2010/main" val="3212464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3897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701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GRE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491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080722"/>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5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42412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6720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0762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1_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96533" y="1599647"/>
            <a:ext cx="3265487" cy="2276475"/>
          </a:xfrm>
          <a:prstGeom prst="rect">
            <a:avLst/>
          </a:prstGeom>
        </p:spPr>
        <p:txBody>
          <a:bodyPr/>
          <a:lstStyle/>
          <a:p>
            <a:endParaRPr lang="en-US"/>
          </a:p>
        </p:txBody>
      </p:sp>
      <p:sp>
        <p:nvSpPr>
          <p:cNvPr id="10" name="Picture Placeholder 8"/>
          <p:cNvSpPr>
            <a:spLocks noGrp="1"/>
          </p:cNvSpPr>
          <p:nvPr>
            <p:ph type="pic" sz="quarter" idx="14"/>
          </p:nvPr>
        </p:nvSpPr>
        <p:spPr>
          <a:xfrm>
            <a:off x="4368799" y="1599647"/>
            <a:ext cx="3265487" cy="2276475"/>
          </a:xfrm>
          <a:prstGeom prst="rect">
            <a:avLst/>
          </a:prstGeom>
        </p:spPr>
        <p:txBody>
          <a:bodyPr/>
          <a:lstStyle/>
          <a:p>
            <a:endParaRPr lang="en-US"/>
          </a:p>
        </p:txBody>
      </p:sp>
      <p:sp>
        <p:nvSpPr>
          <p:cNvPr id="11" name="Picture Placeholder 8"/>
          <p:cNvSpPr>
            <a:spLocks noGrp="1"/>
          </p:cNvSpPr>
          <p:nvPr>
            <p:ph type="pic" sz="quarter" idx="15"/>
          </p:nvPr>
        </p:nvSpPr>
        <p:spPr>
          <a:xfrm>
            <a:off x="8113711" y="1599647"/>
            <a:ext cx="3265487" cy="2276475"/>
          </a:xfrm>
          <a:prstGeom prst="rect">
            <a:avLst/>
          </a:prstGeom>
        </p:spPr>
        <p:txBody>
          <a:bodyPr/>
          <a:lstStyle/>
          <a:p>
            <a:endParaRPr lang="en-US"/>
          </a:p>
        </p:txBody>
      </p:sp>
    </p:spTree>
    <p:extLst>
      <p:ext uri="{BB962C8B-B14F-4D97-AF65-F5344CB8AC3E}">
        <p14:creationId xmlns:p14="http://schemas.microsoft.com/office/powerpoint/2010/main" val="161554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162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929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53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81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99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567739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29" r:id="rId31"/>
    <p:sldLayoutId id="2147483705" r:id="rId32"/>
    <p:sldLayoutId id="2147483709"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69547" y="182798"/>
            <a:ext cx="585825" cy="5858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245747" y="258998"/>
            <a:ext cx="433425" cy="433425"/>
          </a:xfrm>
          <a:prstGeom prst="rect">
            <a:avLst/>
          </a:prstGeom>
          <a:solidFill>
            <a:srgbClr val="F49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87159" y="300410"/>
            <a:ext cx="350600" cy="350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2800" i="1" dirty="0">
              <a:solidFill>
                <a:prstClr val="white"/>
              </a:solidFill>
              <a:latin typeface="Cambria" panose="02040503050406030204" pitchFamily="18" charset="0"/>
            </a:endParaRPr>
          </a:p>
        </p:txBody>
      </p:sp>
      <p:sp>
        <p:nvSpPr>
          <p:cNvPr id="10" name="TextBox 9"/>
          <p:cNvSpPr txBox="1"/>
          <p:nvPr/>
        </p:nvSpPr>
        <p:spPr>
          <a:xfrm>
            <a:off x="309023" y="286591"/>
            <a:ext cx="300082" cy="369332"/>
          </a:xfrm>
          <a:prstGeom prst="rect">
            <a:avLst/>
          </a:prstGeom>
          <a:noFill/>
        </p:spPr>
        <p:txBody>
          <a:bodyPr wrap="none" rtlCol="0">
            <a:spAutoFit/>
          </a:bodyPr>
          <a:lstStyle/>
          <a:p>
            <a:r>
              <a:rPr lang="en-US" dirty="0">
                <a:solidFill>
                  <a:srgbClr val="563722"/>
                </a:solidFill>
              </a:rPr>
              <a:t>e</a:t>
            </a:r>
          </a:p>
        </p:txBody>
      </p:sp>
      <p:sp>
        <p:nvSpPr>
          <p:cNvPr id="12" name="Rectangle 68"/>
          <p:cNvSpPr>
            <a:spLocks noChangeArrowheads="1"/>
          </p:cNvSpPr>
          <p:nvPr/>
        </p:nvSpPr>
        <p:spPr bwMode="auto">
          <a:xfrm>
            <a:off x="0" y="4871481"/>
            <a:ext cx="12192000" cy="1986519"/>
          </a:xfrm>
          <a:prstGeom prst="rect">
            <a:avLst/>
          </a:prstGeom>
          <a:solidFill>
            <a:schemeClr val="bg1">
              <a:lumMod val="95000"/>
              <a:alpha val="8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9"/>
          <p:cNvSpPr>
            <a:spLocks noEditPoints="1"/>
          </p:cNvSpPr>
          <p:nvPr/>
        </p:nvSpPr>
        <p:spPr bwMode="auto">
          <a:xfrm>
            <a:off x="-4763" y="3525253"/>
            <a:ext cx="14432550" cy="1346228"/>
          </a:xfrm>
          <a:custGeom>
            <a:avLst/>
            <a:gdLst>
              <a:gd name="T0" fmla="*/ 7163 w 7683"/>
              <a:gd name="T1" fmla="*/ 572 h 742"/>
              <a:gd name="T2" fmla="*/ 6824 w 7683"/>
              <a:gd name="T3" fmla="*/ 437 h 742"/>
              <a:gd name="T4" fmla="*/ 6358 w 7683"/>
              <a:gd name="T5" fmla="*/ 527 h 742"/>
              <a:gd name="T6" fmla="*/ 5742 w 7683"/>
              <a:gd name="T7" fmla="*/ 582 h 742"/>
              <a:gd name="T8" fmla="*/ 5510 w 7683"/>
              <a:gd name="T9" fmla="*/ 461 h 742"/>
              <a:gd name="T10" fmla="*/ 5092 w 7683"/>
              <a:gd name="T11" fmla="*/ 544 h 742"/>
              <a:gd name="T12" fmla="*/ 4675 w 7683"/>
              <a:gd name="T13" fmla="*/ 284 h 742"/>
              <a:gd name="T14" fmla="*/ 4127 w 7683"/>
              <a:gd name="T15" fmla="*/ 440 h 742"/>
              <a:gd name="T16" fmla="*/ 3863 w 7683"/>
              <a:gd name="T17" fmla="*/ 520 h 742"/>
              <a:gd name="T18" fmla="*/ 3713 w 7683"/>
              <a:gd name="T19" fmla="*/ 226 h 742"/>
              <a:gd name="T20" fmla="*/ 3508 w 7683"/>
              <a:gd name="T21" fmla="*/ 239 h 742"/>
              <a:gd name="T22" fmla="*/ 3155 w 7683"/>
              <a:gd name="T23" fmla="*/ 42 h 742"/>
              <a:gd name="T24" fmla="*/ 3087 w 7683"/>
              <a:gd name="T25" fmla="*/ 208 h 742"/>
              <a:gd name="T26" fmla="*/ 3032 w 7683"/>
              <a:gd name="T27" fmla="*/ 509 h 742"/>
              <a:gd name="T28" fmla="*/ 2960 w 7683"/>
              <a:gd name="T29" fmla="*/ 260 h 742"/>
              <a:gd name="T30" fmla="*/ 2847 w 7683"/>
              <a:gd name="T31" fmla="*/ 385 h 742"/>
              <a:gd name="T32" fmla="*/ 2806 w 7683"/>
              <a:gd name="T33" fmla="*/ 250 h 742"/>
              <a:gd name="T34" fmla="*/ 2714 w 7683"/>
              <a:gd name="T35" fmla="*/ 516 h 742"/>
              <a:gd name="T36" fmla="*/ 2655 w 7683"/>
              <a:gd name="T37" fmla="*/ 444 h 742"/>
              <a:gd name="T38" fmla="*/ 2563 w 7683"/>
              <a:gd name="T39" fmla="*/ 509 h 742"/>
              <a:gd name="T40" fmla="*/ 2491 w 7683"/>
              <a:gd name="T41" fmla="*/ 142 h 742"/>
              <a:gd name="T42" fmla="*/ 2460 w 7683"/>
              <a:gd name="T43" fmla="*/ 454 h 742"/>
              <a:gd name="T44" fmla="*/ 2320 w 7683"/>
              <a:gd name="T45" fmla="*/ 475 h 742"/>
              <a:gd name="T46" fmla="*/ 2094 w 7683"/>
              <a:gd name="T47" fmla="*/ 73 h 742"/>
              <a:gd name="T48" fmla="*/ 1957 w 7683"/>
              <a:gd name="T49" fmla="*/ 475 h 742"/>
              <a:gd name="T50" fmla="*/ 1930 w 7683"/>
              <a:gd name="T51" fmla="*/ 184 h 742"/>
              <a:gd name="T52" fmla="*/ 1848 w 7683"/>
              <a:gd name="T53" fmla="*/ 187 h 742"/>
              <a:gd name="T54" fmla="*/ 1807 w 7683"/>
              <a:gd name="T55" fmla="*/ 42 h 742"/>
              <a:gd name="T56" fmla="*/ 1635 w 7683"/>
              <a:gd name="T57" fmla="*/ 426 h 742"/>
              <a:gd name="T58" fmla="*/ 1533 w 7683"/>
              <a:gd name="T59" fmla="*/ 271 h 742"/>
              <a:gd name="T60" fmla="*/ 1478 w 7683"/>
              <a:gd name="T61" fmla="*/ 485 h 742"/>
              <a:gd name="T62" fmla="*/ 1365 w 7683"/>
              <a:gd name="T63" fmla="*/ 485 h 742"/>
              <a:gd name="T64" fmla="*/ 1245 w 7683"/>
              <a:gd name="T65" fmla="*/ 274 h 742"/>
              <a:gd name="T66" fmla="*/ 1064 w 7683"/>
              <a:gd name="T67" fmla="*/ 222 h 742"/>
              <a:gd name="T68" fmla="*/ 1054 w 7683"/>
              <a:gd name="T69" fmla="*/ 167 h 742"/>
              <a:gd name="T70" fmla="*/ 1040 w 7683"/>
              <a:gd name="T71" fmla="*/ 122 h 742"/>
              <a:gd name="T72" fmla="*/ 1002 w 7683"/>
              <a:gd name="T73" fmla="*/ 170 h 742"/>
              <a:gd name="T74" fmla="*/ 999 w 7683"/>
              <a:gd name="T75" fmla="*/ 250 h 742"/>
              <a:gd name="T76" fmla="*/ 992 w 7683"/>
              <a:gd name="T77" fmla="*/ 492 h 742"/>
              <a:gd name="T78" fmla="*/ 906 w 7683"/>
              <a:gd name="T79" fmla="*/ 343 h 742"/>
              <a:gd name="T80" fmla="*/ 944 w 7683"/>
              <a:gd name="T81" fmla="*/ 336 h 742"/>
              <a:gd name="T82" fmla="*/ 893 w 7683"/>
              <a:gd name="T83" fmla="*/ 336 h 742"/>
              <a:gd name="T84" fmla="*/ 841 w 7683"/>
              <a:gd name="T85" fmla="*/ 319 h 742"/>
              <a:gd name="T86" fmla="*/ 732 w 7683"/>
              <a:gd name="T87" fmla="*/ 374 h 742"/>
              <a:gd name="T88" fmla="*/ 660 w 7683"/>
              <a:gd name="T89" fmla="*/ 406 h 742"/>
              <a:gd name="T90" fmla="*/ 657 w 7683"/>
              <a:gd name="T91" fmla="*/ 361 h 742"/>
              <a:gd name="T92" fmla="*/ 657 w 7683"/>
              <a:gd name="T93" fmla="*/ 406 h 742"/>
              <a:gd name="T94" fmla="*/ 636 w 7683"/>
              <a:gd name="T95" fmla="*/ 406 h 742"/>
              <a:gd name="T96" fmla="*/ 633 w 7683"/>
              <a:gd name="T97" fmla="*/ 361 h 742"/>
              <a:gd name="T98" fmla="*/ 622 w 7683"/>
              <a:gd name="T99" fmla="*/ 492 h 742"/>
              <a:gd name="T100" fmla="*/ 609 w 7683"/>
              <a:gd name="T101" fmla="*/ 402 h 742"/>
              <a:gd name="T102" fmla="*/ 523 w 7683"/>
              <a:gd name="T103" fmla="*/ 416 h 742"/>
              <a:gd name="T104" fmla="*/ 482 w 7683"/>
              <a:gd name="T105" fmla="*/ 402 h 742"/>
              <a:gd name="T106" fmla="*/ 475 w 7683"/>
              <a:gd name="T107" fmla="*/ 447 h 742"/>
              <a:gd name="T108" fmla="*/ 431 w 7683"/>
              <a:gd name="T109" fmla="*/ 232 h 742"/>
              <a:gd name="T110" fmla="*/ 318 w 7683"/>
              <a:gd name="T111" fmla="*/ 347 h 742"/>
              <a:gd name="T112" fmla="*/ 232 w 7683"/>
              <a:gd name="T113" fmla="*/ 461 h 742"/>
              <a:gd name="T114" fmla="*/ 106 w 7683"/>
              <a:gd name="T115" fmla="*/ 381 h 742"/>
              <a:gd name="T116" fmla="*/ 61 w 7683"/>
              <a:gd name="T117" fmla="*/ 416 h 742"/>
              <a:gd name="T118" fmla="*/ 37 w 7683"/>
              <a:gd name="T119" fmla="*/ 589 h 742"/>
              <a:gd name="T120" fmla="*/ 482 w 7683"/>
              <a:gd name="T121" fmla="*/ 423 h 742"/>
              <a:gd name="T122" fmla="*/ 479 w 7683"/>
              <a:gd name="T123" fmla="*/ 447 h 742"/>
              <a:gd name="T124" fmla="*/ 1502 w 7683"/>
              <a:gd name="T125" fmla="*/ 558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83" h="742">
                <a:moveTo>
                  <a:pt x="7642" y="548"/>
                </a:moveTo>
                <a:lnTo>
                  <a:pt x="7642" y="413"/>
                </a:lnTo>
                <a:lnTo>
                  <a:pt x="7560" y="444"/>
                </a:lnTo>
                <a:lnTo>
                  <a:pt x="7478" y="444"/>
                </a:lnTo>
                <a:lnTo>
                  <a:pt x="7478" y="523"/>
                </a:lnTo>
                <a:lnTo>
                  <a:pt x="7443" y="523"/>
                </a:lnTo>
                <a:lnTo>
                  <a:pt x="7443" y="385"/>
                </a:lnTo>
                <a:lnTo>
                  <a:pt x="7371" y="385"/>
                </a:lnTo>
                <a:lnTo>
                  <a:pt x="7371" y="471"/>
                </a:lnTo>
                <a:lnTo>
                  <a:pt x="7344" y="471"/>
                </a:lnTo>
                <a:lnTo>
                  <a:pt x="7344" y="513"/>
                </a:lnTo>
                <a:lnTo>
                  <a:pt x="7310" y="513"/>
                </a:lnTo>
                <a:lnTo>
                  <a:pt x="7310" y="613"/>
                </a:lnTo>
                <a:lnTo>
                  <a:pt x="7265" y="613"/>
                </a:lnTo>
                <a:lnTo>
                  <a:pt x="7265" y="413"/>
                </a:lnTo>
                <a:lnTo>
                  <a:pt x="7245" y="402"/>
                </a:lnTo>
                <a:lnTo>
                  <a:pt x="7245" y="357"/>
                </a:lnTo>
                <a:lnTo>
                  <a:pt x="7214" y="343"/>
                </a:lnTo>
                <a:lnTo>
                  <a:pt x="7211" y="271"/>
                </a:lnTo>
                <a:lnTo>
                  <a:pt x="7211" y="343"/>
                </a:lnTo>
                <a:lnTo>
                  <a:pt x="7180" y="357"/>
                </a:lnTo>
                <a:lnTo>
                  <a:pt x="7180" y="402"/>
                </a:lnTo>
                <a:lnTo>
                  <a:pt x="7163" y="416"/>
                </a:lnTo>
                <a:lnTo>
                  <a:pt x="7163" y="572"/>
                </a:lnTo>
                <a:lnTo>
                  <a:pt x="7111" y="572"/>
                </a:lnTo>
                <a:lnTo>
                  <a:pt x="7111" y="600"/>
                </a:lnTo>
                <a:lnTo>
                  <a:pt x="7070" y="600"/>
                </a:lnTo>
                <a:lnTo>
                  <a:pt x="7070" y="641"/>
                </a:lnTo>
                <a:lnTo>
                  <a:pt x="7057" y="641"/>
                </a:lnTo>
                <a:lnTo>
                  <a:pt x="7057" y="503"/>
                </a:lnTo>
                <a:lnTo>
                  <a:pt x="6988" y="503"/>
                </a:lnTo>
                <a:lnTo>
                  <a:pt x="6988" y="544"/>
                </a:lnTo>
                <a:lnTo>
                  <a:pt x="6968" y="544"/>
                </a:lnTo>
                <a:lnTo>
                  <a:pt x="6968" y="437"/>
                </a:lnTo>
                <a:lnTo>
                  <a:pt x="6954" y="437"/>
                </a:lnTo>
                <a:lnTo>
                  <a:pt x="6954" y="364"/>
                </a:lnTo>
                <a:lnTo>
                  <a:pt x="6951" y="364"/>
                </a:lnTo>
                <a:lnTo>
                  <a:pt x="6951" y="343"/>
                </a:lnTo>
                <a:lnTo>
                  <a:pt x="6933" y="343"/>
                </a:lnTo>
                <a:lnTo>
                  <a:pt x="6903" y="271"/>
                </a:lnTo>
                <a:lnTo>
                  <a:pt x="6899" y="142"/>
                </a:lnTo>
                <a:lnTo>
                  <a:pt x="6896" y="271"/>
                </a:lnTo>
                <a:lnTo>
                  <a:pt x="6862" y="340"/>
                </a:lnTo>
                <a:lnTo>
                  <a:pt x="6844" y="340"/>
                </a:lnTo>
                <a:lnTo>
                  <a:pt x="6844" y="361"/>
                </a:lnTo>
                <a:lnTo>
                  <a:pt x="6841" y="364"/>
                </a:lnTo>
                <a:lnTo>
                  <a:pt x="6841" y="437"/>
                </a:lnTo>
                <a:lnTo>
                  <a:pt x="6824" y="437"/>
                </a:lnTo>
                <a:lnTo>
                  <a:pt x="6824" y="444"/>
                </a:lnTo>
                <a:lnTo>
                  <a:pt x="6790" y="433"/>
                </a:lnTo>
                <a:lnTo>
                  <a:pt x="6790" y="586"/>
                </a:lnTo>
                <a:lnTo>
                  <a:pt x="6783" y="586"/>
                </a:lnTo>
                <a:lnTo>
                  <a:pt x="6783" y="600"/>
                </a:lnTo>
                <a:lnTo>
                  <a:pt x="6759" y="600"/>
                </a:lnTo>
                <a:lnTo>
                  <a:pt x="6759" y="520"/>
                </a:lnTo>
                <a:lnTo>
                  <a:pt x="6687" y="520"/>
                </a:lnTo>
                <a:lnTo>
                  <a:pt x="6687" y="620"/>
                </a:lnTo>
                <a:lnTo>
                  <a:pt x="6639" y="620"/>
                </a:lnTo>
                <a:lnTo>
                  <a:pt x="6639" y="440"/>
                </a:lnTo>
                <a:lnTo>
                  <a:pt x="6567" y="440"/>
                </a:lnTo>
                <a:lnTo>
                  <a:pt x="6567" y="613"/>
                </a:lnTo>
                <a:lnTo>
                  <a:pt x="6567" y="613"/>
                </a:lnTo>
                <a:lnTo>
                  <a:pt x="6567" y="631"/>
                </a:lnTo>
                <a:lnTo>
                  <a:pt x="6506" y="631"/>
                </a:lnTo>
                <a:lnTo>
                  <a:pt x="6506" y="620"/>
                </a:lnTo>
                <a:lnTo>
                  <a:pt x="6471" y="620"/>
                </a:lnTo>
                <a:lnTo>
                  <a:pt x="6471" y="596"/>
                </a:lnTo>
                <a:lnTo>
                  <a:pt x="6441" y="596"/>
                </a:lnTo>
                <a:lnTo>
                  <a:pt x="6441" y="530"/>
                </a:lnTo>
                <a:lnTo>
                  <a:pt x="6430" y="530"/>
                </a:lnTo>
                <a:lnTo>
                  <a:pt x="6430" y="527"/>
                </a:lnTo>
                <a:lnTo>
                  <a:pt x="6358" y="527"/>
                </a:lnTo>
                <a:lnTo>
                  <a:pt x="6358" y="603"/>
                </a:lnTo>
                <a:lnTo>
                  <a:pt x="6341" y="603"/>
                </a:lnTo>
                <a:lnTo>
                  <a:pt x="6341" y="174"/>
                </a:lnTo>
                <a:lnTo>
                  <a:pt x="6222" y="174"/>
                </a:lnTo>
                <a:lnTo>
                  <a:pt x="6222" y="634"/>
                </a:lnTo>
                <a:lnTo>
                  <a:pt x="6180" y="634"/>
                </a:lnTo>
                <a:lnTo>
                  <a:pt x="6180" y="174"/>
                </a:lnTo>
                <a:lnTo>
                  <a:pt x="6050" y="174"/>
                </a:lnTo>
                <a:lnTo>
                  <a:pt x="6050" y="451"/>
                </a:lnTo>
                <a:lnTo>
                  <a:pt x="6023" y="451"/>
                </a:lnTo>
                <a:lnTo>
                  <a:pt x="6023" y="596"/>
                </a:lnTo>
                <a:lnTo>
                  <a:pt x="5972" y="568"/>
                </a:lnTo>
                <a:lnTo>
                  <a:pt x="5972" y="440"/>
                </a:lnTo>
                <a:lnTo>
                  <a:pt x="5931" y="402"/>
                </a:lnTo>
                <a:lnTo>
                  <a:pt x="5890" y="440"/>
                </a:lnTo>
                <a:lnTo>
                  <a:pt x="5886" y="516"/>
                </a:lnTo>
                <a:lnTo>
                  <a:pt x="5879" y="516"/>
                </a:lnTo>
                <a:lnTo>
                  <a:pt x="5879" y="534"/>
                </a:lnTo>
                <a:lnTo>
                  <a:pt x="5876" y="534"/>
                </a:lnTo>
                <a:lnTo>
                  <a:pt x="5876" y="485"/>
                </a:lnTo>
                <a:lnTo>
                  <a:pt x="5783" y="485"/>
                </a:lnTo>
                <a:lnTo>
                  <a:pt x="5783" y="568"/>
                </a:lnTo>
                <a:lnTo>
                  <a:pt x="5742" y="568"/>
                </a:lnTo>
                <a:lnTo>
                  <a:pt x="5742" y="582"/>
                </a:lnTo>
                <a:lnTo>
                  <a:pt x="5722" y="582"/>
                </a:lnTo>
                <a:lnTo>
                  <a:pt x="5722" y="568"/>
                </a:lnTo>
                <a:lnTo>
                  <a:pt x="5701" y="568"/>
                </a:lnTo>
                <a:lnTo>
                  <a:pt x="5701" y="523"/>
                </a:lnTo>
                <a:lnTo>
                  <a:pt x="5640" y="503"/>
                </a:lnTo>
                <a:lnTo>
                  <a:pt x="5640" y="492"/>
                </a:lnTo>
                <a:lnTo>
                  <a:pt x="5599" y="492"/>
                </a:lnTo>
                <a:lnTo>
                  <a:pt x="5599" y="478"/>
                </a:lnTo>
                <a:lnTo>
                  <a:pt x="5578" y="478"/>
                </a:lnTo>
                <a:lnTo>
                  <a:pt x="5578" y="468"/>
                </a:lnTo>
                <a:lnTo>
                  <a:pt x="5571" y="464"/>
                </a:lnTo>
                <a:lnTo>
                  <a:pt x="5558" y="326"/>
                </a:lnTo>
                <a:lnTo>
                  <a:pt x="5547" y="468"/>
                </a:lnTo>
                <a:lnTo>
                  <a:pt x="5540" y="468"/>
                </a:lnTo>
                <a:lnTo>
                  <a:pt x="5540" y="496"/>
                </a:lnTo>
                <a:lnTo>
                  <a:pt x="5537" y="496"/>
                </a:lnTo>
                <a:lnTo>
                  <a:pt x="5537" y="503"/>
                </a:lnTo>
                <a:lnTo>
                  <a:pt x="5527" y="503"/>
                </a:lnTo>
                <a:lnTo>
                  <a:pt x="5523" y="506"/>
                </a:lnTo>
                <a:lnTo>
                  <a:pt x="5520" y="506"/>
                </a:lnTo>
                <a:lnTo>
                  <a:pt x="5520" y="478"/>
                </a:lnTo>
                <a:lnTo>
                  <a:pt x="5517" y="478"/>
                </a:lnTo>
                <a:lnTo>
                  <a:pt x="5517" y="461"/>
                </a:lnTo>
                <a:lnTo>
                  <a:pt x="5510" y="461"/>
                </a:lnTo>
                <a:lnTo>
                  <a:pt x="5493" y="409"/>
                </a:lnTo>
                <a:lnTo>
                  <a:pt x="5482" y="357"/>
                </a:lnTo>
                <a:lnTo>
                  <a:pt x="5475" y="409"/>
                </a:lnTo>
                <a:lnTo>
                  <a:pt x="5458" y="458"/>
                </a:lnTo>
                <a:lnTo>
                  <a:pt x="5455" y="458"/>
                </a:lnTo>
                <a:lnTo>
                  <a:pt x="5455" y="492"/>
                </a:lnTo>
                <a:lnTo>
                  <a:pt x="5451" y="492"/>
                </a:lnTo>
                <a:lnTo>
                  <a:pt x="5451" y="509"/>
                </a:lnTo>
                <a:lnTo>
                  <a:pt x="5445" y="509"/>
                </a:lnTo>
                <a:lnTo>
                  <a:pt x="5445" y="471"/>
                </a:lnTo>
                <a:lnTo>
                  <a:pt x="5397" y="471"/>
                </a:lnTo>
                <a:lnTo>
                  <a:pt x="5397" y="579"/>
                </a:lnTo>
                <a:lnTo>
                  <a:pt x="5373" y="579"/>
                </a:lnTo>
                <a:lnTo>
                  <a:pt x="5373" y="447"/>
                </a:lnTo>
                <a:lnTo>
                  <a:pt x="5232" y="444"/>
                </a:lnTo>
                <a:lnTo>
                  <a:pt x="5232" y="548"/>
                </a:lnTo>
                <a:lnTo>
                  <a:pt x="5226" y="548"/>
                </a:lnTo>
                <a:lnTo>
                  <a:pt x="5226" y="537"/>
                </a:lnTo>
                <a:lnTo>
                  <a:pt x="5212" y="537"/>
                </a:lnTo>
                <a:lnTo>
                  <a:pt x="5212" y="520"/>
                </a:lnTo>
                <a:lnTo>
                  <a:pt x="5209" y="520"/>
                </a:lnTo>
                <a:lnTo>
                  <a:pt x="5209" y="482"/>
                </a:lnTo>
                <a:lnTo>
                  <a:pt x="5092" y="482"/>
                </a:lnTo>
                <a:lnTo>
                  <a:pt x="5092" y="544"/>
                </a:lnTo>
                <a:lnTo>
                  <a:pt x="5082" y="544"/>
                </a:lnTo>
                <a:lnTo>
                  <a:pt x="5041" y="565"/>
                </a:lnTo>
                <a:lnTo>
                  <a:pt x="5041" y="548"/>
                </a:lnTo>
                <a:lnTo>
                  <a:pt x="4989" y="548"/>
                </a:lnTo>
                <a:lnTo>
                  <a:pt x="4989" y="423"/>
                </a:lnTo>
                <a:lnTo>
                  <a:pt x="4877" y="426"/>
                </a:lnTo>
                <a:lnTo>
                  <a:pt x="4877" y="437"/>
                </a:lnTo>
                <a:lnTo>
                  <a:pt x="4873" y="437"/>
                </a:lnTo>
                <a:lnTo>
                  <a:pt x="4873" y="454"/>
                </a:lnTo>
                <a:lnTo>
                  <a:pt x="4870" y="454"/>
                </a:lnTo>
                <a:lnTo>
                  <a:pt x="4870" y="492"/>
                </a:lnTo>
                <a:lnTo>
                  <a:pt x="4846" y="492"/>
                </a:lnTo>
                <a:lnTo>
                  <a:pt x="4846" y="575"/>
                </a:lnTo>
                <a:lnTo>
                  <a:pt x="4788" y="575"/>
                </a:lnTo>
                <a:lnTo>
                  <a:pt x="4788" y="606"/>
                </a:lnTo>
                <a:lnTo>
                  <a:pt x="4781" y="606"/>
                </a:lnTo>
                <a:lnTo>
                  <a:pt x="4781" y="516"/>
                </a:lnTo>
                <a:lnTo>
                  <a:pt x="4777" y="516"/>
                </a:lnTo>
                <a:lnTo>
                  <a:pt x="4777" y="496"/>
                </a:lnTo>
                <a:lnTo>
                  <a:pt x="4770" y="496"/>
                </a:lnTo>
                <a:lnTo>
                  <a:pt x="4770" y="471"/>
                </a:lnTo>
                <a:lnTo>
                  <a:pt x="4757" y="458"/>
                </a:lnTo>
                <a:lnTo>
                  <a:pt x="4757" y="309"/>
                </a:lnTo>
                <a:lnTo>
                  <a:pt x="4675" y="284"/>
                </a:lnTo>
                <a:lnTo>
                  <a:pt x="4558" y="312"/>
                </a:lnTo>
                <a:lnTo>
                  <a:pt x="4558" y="530"/>
                </a:lnTo>
                <a:lnTo>
                  <a:pt x="4551" y="530"/>
                </a:lnTo>
                <a:lnTo>
                  <a:pt x="4551" y="624"/>
                </a:lnTo>
                <a:lnTo>
                  <a:pt x="4545" y="624"/>
                </a:lnTo>
                <a:lnTo>
                  <a:pt x="4545" y="548"/>
                </a:lnTo>
                <a:lnTo>
                  <a:pt x="4541" y="544"/>
                </a:lnTo>
                <a:lnTo>
                  <a:pt x="4541" y="489"/>
                </a:lnTo>
                <a:lnTo>
                  <a:pt x="4538" y="468"/>
                </a:lnTo>
                <a:lnTo>
                  <a:pt x="4534" y="478"/>
                </a:lnTo>
                <a:lnTo>
                  <a:pt x="4517" y="433"/>
                </a:lnTo>
                <a:lnTo>
                  <a:pt x="4503" y="478"/>
                </a:lnTo>
                <a:lnTo>
                  <a:pt x="4500" y="471"/>
                </a:lnTo>
                <a:lnTo>
                  <a:pt x="4500" y="170"/>
                </a:lnTo>
                <a:lnTo>
                  <a:pt x="4414" y="149"/>
                </a:lnTo>
                <a:lnTo>
                  <a:pt x="4308" y="177"/>
                </a:lnTo>
                <a:lnTo>
                  <a:pt x="4308" y="558"/>
                </a:lnTo>
                <a:lnTo>
                  <a:pt x="4295" y="558"/>
                </a:lnTo>
                <a:lnTo>
                  <a:pt x="4295" y="485"/>
                </a:lnTo>
                <a:lnTo>
                  <a:pt x="4284" y="485"/>
                </a:lnTo>
                <a:lnTo>
                  <a:pt x="4284" y="458"/>
                </a:lnTo>
                <a:lnTo>
                  <a:pt x="4274" y="458"/>
                </a:lnTo>
                <a:lnTo>
                  <a:pt x="4274" y="440"/>
                </a:lnTo>
                <a:lnTo>
                  <a:pt x="4127" y="440"/>
                </a:lnTo>
                <a:lnTo>
                  <a:pt x="4127" y="461"/>
                </a:lnTo>
                <a:lnTo>
                  <a:pt x="4120" y="461"/>
                </a:lnTo>
                <a:lnTo>
                  <a:pt x="4120" y="485"/>
                </a:lnTo>
                <a:lnTo>
                  <a:pt x="4103" y="485"/>
                </a:lnTo>
                <a:lnTo>
                  <a:pt x="4103" y="565"/>
                </a:lnTo>
                <a:lnTo>
                  <a:pt x="4093" y="534"/>
                </a:lnTo>
                <a:lnTo>
                  <a:pt x="4079" y="534"/>
                </a:lnTo>
                <a:lnTo>
                  <a:pt x="4079" y="447"/>
                </a:lnTo>
                <a:lnTo>
                  <a:pt x="4069" y="440"/>
                </a:lnTo>
                <a:lnTo>
                  <a:pt x="4069" y="399"/>
                </a:lnTo>
                <a:lnTo>
                  <a:pt x="4059" y="399"/>
                </a:lnTo>
                <a:lnTo>
                  <a:pt x="4059" y="388"/>
                </a:lnTo>
                <a:lnTo>
                  <a:pt x="3990" y="354"/>
                </a:lnTo>
                <a:lnTo>
                  <a:pt x="3918" y="388"/>
                </a:lnTo>
                <a:lnTo>
                  <a:pt x="3918" y="399"/>
                </a:lnTo>
                <a:lnTo>
                  <a:pt x="3905" y="399"/>
                </a:lnTo>
                <a:lnTo>
                  <a:pt x="3905" y="440"/>
                </a:lnTo>
                <a:lnTo>
                  <a:pt x="3887" y="440"/>
                </a:lnTo>
                <a:lnTo>
                  <a:pt x="3887" y="572"/>
                </a:lnTo>
                <a:lnTo>
                  <a:pt x="3881" y="572"/>
                </a:lnTo>
                <a:lnTo>
                  <a:pt x="3881" y="555"/>
                </a:lnTo>
                <a:lnTo>
                  <a:pt x="3870" y="555"/>
                </a:lnTo>
                <a:lnTo>
                  <a:pt x="3870" y="520"/>
                </a:lnTo>
                <a:lnTo>
                  <a:pt x="3863" y="520"/>
                </a:lnTo>
                <a:lnTo>
                  <a:pt x="3863" y="509"/>
                </a:lnTo>
                <a:lnTo>
                  <a:pt x="3857" y="509"/>
                </a:lnTo>
                <a:lnTo>
                  <a:pt x="3857" y="499"/>
                </a:lnTo>
                <a:lnTo>
                  <a:pt x="3853" y="499"/>
                </a:lnTo>
                <a:lnTo>
                  <a:pt x="3853" y="361"/>
                </a:lnTo>
                <a:lnTo>
                  <a:pt x="3843" y="357"/>
                </a:lnTo>
                <a:lnTo>
                  <a:pt x="3792" y="357"/>
                </a:lnTo>
                <a:lnTo>
                  <a:pt x="3781" y="357"/>
                </a:lnTo>
                <a:lnTo>
                  <a:pt x="3781" y="361"/>
                </a:lnTo>
                <a:lnTo>
                  <a:pt x="3781" y="364"/>
                </a:lnTo>
                <a:lnTo>
                  <a:pt x="3781" y="364"/>
                </a:lnTo>
                <a:lnTo>
                  <a:pt x="3781" y="368"/>
                </a:lnTo>
                <a:lnTo>
                  <a:pt x="3781" y="579"/>
                </a:lnTo>
                <a:lnTo>
                  <a:pt x="3757" y="579"/>
                </a:lnTo>
                <a:lnTo>
                  <a:pt x="3744" y="579"/>
                </a:lnTo>
                <a:lnTo>
                  <a:pt x="3744" y="665"/>
                </a:lnTo>
                <a:lnTo>
                  <a:pt x="3730" y="665"/>
                </a:lnTo>
                <a:lnTo>
                  <a:pt x="3730" y="229"/>
                </a:lnTo>
                <a:lnTo>
                  <a:pt x="3730" y="229"/>
                </a:lnTo>
                <a:lnTo>
                  <a:pt x="3727" y="229"/>
                </a:lnTo>
                <a:lnTo>
                  <a:pt x="3723" y="226"/>
                </a:lnTo>
                <a:lnTo>
                  <a:pt x="3720" y="226"/>
                </a:lnTo>
                <a:lnTo>
                  <a:pt x="3716" y="226"/>
                </a:lnTo>
                <a:lnTo>
                  <a:pt x="3713" y="226"/>
                </a:lnTo>
                <a:lnTo>
                  <a:pt x="3610" y="226"/>
                </a:lnTo>
                <a:lnTo>
                  <a:pt x="3603" y="226"/>
                </a:lnTo>
                <a:lnTo>
                  <a:pt x="3600" y="226"/>
                </a:lnTo>
                <a:lnTo>
                  <a:pt x="3597" y="226"/>
                </a:lnTo>
                <a:lnTo>
                  <a:pt x="3597" y="229"/>
                </a:lnTo>
                <a:lnTo>
                  <a:pt x="3593" y="229"/>
                </a:lnTo>
                <a:lnTo>
                  <a:pt x="3590" y="568"/>
                </a:lnTo>
                <a:lnTo>
                  <a:pt x="3555" y="565"/>
                </a:lnTo>
                <a:lnTo>
                  <a:pt x="3555" y="561"/>
                </a:lnTo>
                <a:lnTo>
                  <a:pt x="3545" y="561"/>
                </a:lnTo>
                <a:lnTo>
                  <a:pt x="3545" y="561"/>
                </a:lnTo>
                <a:lnTo>
                  <a:pt x="3545" y="561"/>
                </a:lnTo>
                <a:lnTo>
                  <a:pt x="3542" y="561"/>
                </a:lnTo>
                <a:lnTo>
                  <a:pt x="3538" y="561"/>
                </a:lnTo>
                <a:lnTo>
                  <a:pt x="3531" y="561"/>
                </a:lnTo>
                <a:lnTo>
                  <a:pt x="3531" y="561"/>
                </a:lnTo>
                <a:lnTo>
                  <a:pt x="3528" y="561"/>
                </a:lnTo>
                <a:lnTo>
                  <a:pt x="3525" y="409"/>
                </a:lnTo>
                <a:lnTo>
                  <a:pt x="3525" y="409"/>
                </a:lnTo>
                <a:lnTo>
                  <a:pt x="3525" y="392"/>
                </a:lnTo>
                <a:lnTo>
                  <a:pt x="3521" y="392"/>
                </a:lnTo>
                <a:lnTo>
                  <a:pt x="3508" y="392"/>
                </a:lnTo>
                <a:lnTo>
                  <a:pt x="3508" y="260"/>
                </a:lnTo>
                <a:lnTo>
                  <a:pt x="3508" y="239"/>
                </a:lnTo>
                <a:lnTo>
                  <a:pt x="3508" y="232"/>
                </a:lnTo>
                <a:lnTo>
                  <a:pt x="3504" y="232"/>
                </a:lnTo>
                <a:lnTo>
                  <a:pt x="3429" y="232"/>
                </a:lnTo>
                <a:lnTo>
                  <a:pt x="3425" y="232"/>
                </a:lnTo>
                <a:lnTo>
                  <a:pt x="3425" y="239"/>
                </a:lnTo>
                <a:lnTo>
                  <a:pt x="3425" y="260"/>
                </a:lnTo>
                <a:lnTo>
                  <a:pt x="3425" y="388"/>
                </a:lnTo>
                <a:lnTo>
                  <a:pt x="3425" y="388"/>
                </a:lnTo>
                <a:lnTo>
                  <a:pt x="3408" y="388"/>
                </a:lnTo>
                <a:lnTo>
                  <a:pt x="3391" y="388"/>
                </a:lnTo>
                <a:lnTo>
                  <a:pt x="3388" y="388"/>
                </a:lnTo>
                <a:lnTo>
                  <a:pt x="3388" y="298"/>
                </a:lnTo>
                <a:lnTo>
                  <a:pt x="3374" y="298"/>
                </a:lnTo>
                <a:lnTo>
                  <a:pt x="3261" y="298"/>
                </a:lnTo>
                <a:lnTo>
                  <a:pt x="3261" y="80"/>
                </a:lnTo>
                <a:lnTo>
                  <a:pt x="3261" y="77"/>
                </a:lnTo>
                <a:lnTo>
                  <a:pt x="3261" y="73"/>
                </a:lnTo>
                <a:lnTo>
                  <a:pt x="3261" y="66"/>
                </a:lnTo>
                <a:lnTo>
                  <a:pt x="3261" y="56"/>
                </a:lnTo>
                <a:lnTo>
                  <a:pt x="3247" y="35"/>
                </a:lnTo>
                <a:lnTo>
                  <a:pt x="3244" y="32"/>
                </a:lnTo>
                <a:lnTo>
                  <a:pt x="3165" y="35"/>
                </a:lnTo>
                <a:lnTo>
                  <a:pt x="3158" y="39"/>
                </a:lnTo>
                <a:lnTo>
                  <a:pt x="3155" y="42"/>
                </a:lnTo>
                <a:lnTo>
                  <a:pt x="3155" y="52"/>
                </a:lnTo>
                <a:lnTo>
                  <a:pt x="3155" y="59"/>
                </a:lnTo>
                <a:lnTo>
                  <a:pt x="3155" y="63"/>
                </a:lnTo>
                <a:lnTo>
                  <a:pt x="3152" y="66"/>
                </a:lnTo>
                <a:lnTo>
                  <a:pt x="3152" y="73"/>
                </a:lnTo>
                <a:lnTo>
                  <a:pt x="3148" y="492"/>
                </a:lnTo>
                <a:lnTo>
                  <a:pt x="3134" y="458"/>
                </a:lnTo>
                <a:lnTo>
                  <a:pt x="3134" y="381"/>
                </a:lnTo>
                <a:lnTo>
                  <a:pt x="3131" y="336"/>
                </a:lnTo>
                <a:lnTo>
                  <a:pt x="3131" y="232"/>
                </a:lnTo>
                <a:lnTo>
                  <a:pt x="3128" y="232"/>
                </a:lnTo>
                <a:lnTo>
                  <a:pt x="3128" y="232"/>
                </a:lnTo>
                <a:lnTo>
                  <a:pt x="3124" y="229"/>
                </a:lnTo>
                <a:lnTo>
                  <a:pt x="3121" y="226"/>
                </a:lnTo>
                <a:lnTo>
                  <a:pt x="3121" y="226"/>
                </a:lnTo>
                <a:lnTo>
                  <a:pt x="3121" y="222"/>
                </a:lnTo>
                <a:lnTo>
                  <a:pt x="3117" y="219"/>
                </a:lnTo>
                <a:lnTo>
                  <a:pt x="3114" y="219"/>
                </a:lnTo>
                <a:lnTo>
                  <a:pt x="3114" y="215"/>
                </a:lnTo>
                <a:lnTo>
                  <a:pt x="3111" y="215"/>
                </a:lnTo>
                <a:lnTo>
                  <a:pt x="3111" y="215"/>
                </a:lnTo>
                <a:lnTo>
                  <a:pt x="3111" y="208"/>
                </a:lnTo>
                <a:lnTo>
                  <a:pt x="3104" y="208"/>
                </a:lnTo>
                <a:lnTo>
                  <a:pt x="3087" y="208"/>
                </a:lnTo>
                <a:lnTo>
                  <a:pt x="3083" y="208"/>
                </a:lnTo>
                <a:lnTo>
                  <a:pt x="3083" y="215"/>
                </a:lnTo>
                <a:lnTo>
                  <a:pt x="3083" y="215"/>
                </a:lnTo>
                <a:lnTo>
                  <a:pt x="3076" y="215"/>
                </a:lnTo>
                <a:lnTo>
                  <a:pt x="3076" y="219"/>
                </a:lnTo>
                <a:lnTo>
                  <a:pt x="3076" y="219"/>
                </a:lnTo>
                <a:lnTo>
                  <a:pt x="3073" y="222"/>
                </a:lnTo>
                <a:lnTo>
                  <a:pt x="3073" y="226"/>
                </a:lnTo>
                <a:lnTo>
                  <a:pt x="3073" y="226"/>
                </a:lnTo>
                <a:lnTo>
                  <a:pt x="3066" y="229"/>
                </a:lnTo>
                <a:lnTo>
                  <a:pt x="3066" y="232"/>
                </a:lnTo>
                <a:lnTo>
                  <a:pt x="3066" y="232"/>
                </a:lnTo>
                <a:lnTo>
                  <a:pt x="3063" y="232"/>
                </a:lnTo>
                <a:lnTo>
                  <a:pt x="3063" y="336"/>
                </a:lnTo>
                <a:lnTo>
                  <a:pt x="3059" y="381"/>
                </a:lnTo>
                <a:lnTo>
                  <a:pt x="3059" y="485"/>
                </a:lnTo>
                <a:lnTo>
                  <a:pt x="3052" y="506"/>
                </a:lnTo>
                <a:lnTo>
                  <a:pt x="3049" y="506"/>
                </a:lnTo>
                <a:lnTo>
                  <a:pt x="3049" y="506"/>
                </a:lnTo>
                <a:lnTo>
                  <a:pt x="3046" y="506"/>
                </a:lnTo>
                <a:lnTo>
                  <a:pt x="3046" y="506"/>
                </a:lnTo>
                <a:lnTo>
                  <a:pt x="3039" y="506"/>
                </a:lnTo>
                <a:lnTo>
                  <a:pt x="3039" y="509"/>
                </a:lnTo>
                <a:lnTo>
                  <a:pt x="3032" y="509"/>
                </a:lnTo>
                <a:lnTo>
                  <a:pt x="3032" y="239"/>
                </a:lnTo>
                <a:lnTo>
                  <a:pt x="3032" y="146"/>
                </a:lnTo>
                <a:lnTo>
                  <a:pt x="2987" y="132"/>
                </a:lnTo>
                <a:lnTo>
                  <a:pt x="2984" y="153"/>
                </a:lnTo>
                <a:lnTo>
                  <a:pt x="2984" y="388"/>
                </a:lnTo>
                <a:lnTo>
                  <a:pt x="2960" y="392"/>
                </a:lnTo>
                <a:lnTo>
                  <a:pt x="2960" y="381"/>
                </a:lnTo>
                <a:lnTo>
                  <a:pt x="2960" y="381"/>
                </a:lnTo>
                <a:lnTo>
                  <a:pt x="2960" y="368"/>
                </a:lnTo>
                <a:lnTo>
                  <a:pt x="2963" y="368"/>
                </a:lnTo>
                <a:lnTo>
                  <a:pt x="2963" y="368"/>
                </a:lnTo>
                <a:lnTo>
                  <a:pt x="2963" y="364"/>
                </a:lnTo>
                <a:lnTo>
                  <a:pt x="2967" y="364"/>
                </a:lnTo>
                <a:lnTo>
                  <a:pt x="2967" y="364"/>
                </a:lnTo>
                <a:lnTo>
                  <a:pt x="2967" y="364"/>
                </a:lnTo>
                <a:lnTo>
                  <a:pt x="2963" y="260"/>
                </a:lnTo>
                <a:lnTo>
                  <a:pt x="2963" y="260"/>
                </a:lnTo>
                <a:lnTo>
                  <a:pt x="2963" y="260"/>
                </a:lnTo>
                <a:lnTo>
                  <a:pt x="2963" y="260"/>
                </a:lnTo>
                <a:lnTo>
                  <a:pt x="2963" y="260"/>
                </a:lnTo>
                <a:lnTo>
                  <a:pt x="2963" y="260"/>
                </a:lnTo>
                <a:lnTo>
                  <a:pt x="2960" y="260"/>
                </a:lnTo>
                <a:lnTo>
                  <a:pt x="2960" y="260"/>
                </a:lnTo>
                <a:lnTo>
                  <a:pt x="2960" y="260"/>
                </a:lnTo>
                <a:lnTo>
                  <a:pt x="2960" y="260"/>
                </a:lnTo>
                <a:lnTo>
                  <a:pt x="2960" y="260"/>
                </a:lnTo>
                <a:lnTo>
                  <a:pt x="2922" y="177"/>
                </a:lnTo>
                <a:lnTo>
                  <a:pt x="2885" y="177"/>
                </a:lnTo>
                <a:lnTo>
                  <a:pt x="2850" y="260"/>
                </a:lnTo>
                <a:lnTo>
                  <a:pt x="2847" y="260"/>
                </a:lnTo>
                <a:lnTo>
                  <a:pt x="2847" y="260"/>
                </a:lnTo>
                <a:lnTo>
                  <a:pt x="2847" y="260"/>
                </a:lnTo>
                <a:lnTo>
                  <a:pt x="2847" y="260"/>
                </a:lnTo>
                <a:lnTo>
                  <a:pt x="2847" y="260"/>
                </a:lnTo>
                <a:lnTo>
                  <a:pt x="2844" y="260"/>
                </a:lnTo>
                <a:lnTo>
                  <a:pt x="2844" y="260"/>
                </a:lnTo>
                <a:lnTo>
                  <a:pt x="2844" y="260"/>
                </a:lnTo>
                <a:lnTo>
                  <a:pt x="2844" y="260"/>
                </a:lnTo>
                <a:lnTo>
                  <a:pt x="2844" y="364"/>
                </a:lnTo>
                <a:lnTo>
                  <a:pt x="2844" y="368"/>
                </a:lnTo>
                <a:lnTo>
                  <a:pt x="2844" y="368"/>
                </a:lnTo>
                <a:lnTo>
                  <a:pt x="2844" y="368"/>
                </a:lnTo>
                <a:lnTo>
                  <a:pt x="2847" y="368"/>
                </a:lnTo>
                <a:lnTo>
                  <a:pt x="2847" y="368"/>
                </a:lnTo>
                <a:lnTo>
                  <a:pt x="2847" y="368"/>
                </a:lnTo>
                <a:lnTo>
                  <a:pt x="2847" y="385"/>
                </a:lnTo>
                <a:lnTo>
                  <a:pt x="2847" y="385"/>
                </a:lnTo>
                <a:lnTo>
                  <a:pt x="2847" y="385"/>
                </a:lnTo>
                <a:lnTo>
                  <a:pt x="2847" y="575"/>
                </a:lnTo>
                <a:lnTo>
                  <a:pt x="2840" y="575"/>
                </a:lnTo>
                <a:lnTo>
                  <a:pt x="2840" y="665"/>
                </a:lnTo>
                <a:lnTo>
                  <a:pt x="2833" y="665"/>
                </a:lnTo>
                <a:lnTo>
                  <a:pt x="2833" y="638"/>
                </a:lnTo>
                <a:lnTo>
                  <a:pt x="2830" y="638"/>
                </a:lnTo>
                <a:lnTo>
                  <a:pt x="2830" y="492"/>
                </a:lnTo>
                <a:lnTo>
                  <a:pt x="2833" y="492"/>
                </a:lnTo>
                <a:lnTo>
                  <a:pt x="2833" y="316"/>
                </a:lnTo>
                <a:lnTo>
                  <a:pt x="2826" y="312"/>
                </a:lnTo>
                <a:lnTo>
                  <a:pt x="2826" y="253"/>
                </a:lnTo>
                <a:lnTo>
                  <a:pt x="2820" y="253"/>
                </a:lnTo>
                <a:lnTo>
                  <a:pt x="2820" y="253"/>
                </a:lnTo>
                <a:lnTo>
                  <a:pt x="2816" y="250"/>
                </a:lnTo>
                <a:lnTo>
                  <a:pt x="2816" y="250"/>
                </a:lnTo>
                <a:lnTo>
                  <a:pt x="2816" y="250"/>
                </a:lnTo>
                <a:lnTo>
                  <a:pt x="2816" y="250"/>
                </a:lnTo>
                <a:lnTo>
                  <a:pt x="2813" y="250"/>
                </a:lnTo>
                <a:lnTo>
                  <a:pt x="2813" y="250"/>
                </a:lnTo>
                <a:lnTo>
                  <a:pt x="2813" y="250"/>
                </a:lnTo>
                <a:lnTo>
                  <a:pt x="2809" y="250"/>
                </a:lnTo>
                <a:lnTo>
                  <a:pt x="2809" y="250"/>
                </a:lnTo>
                <a:lnTo>
                  <a:pt x="2806" y="250"/>
                </a:lnTo>
                <a:lnTo>
                  <a:pt x="2806" y="250"/>
                </a:lnTo>
                <a:lnTo>
                  <a:pt x="2796" y="246"/>
                </a:lnTo>
                <a:lnTo>
                  <a:pt x="2789" y="250"/>
                </a:lnTo>
                <a:lnTo>
                  <a:pt x="2789" y="250"/>
                </a:lnTo>
                <a:lnTo>
                  <a:pt x="2785" y="250"/>
                </a:lnTo>
                <a:lnTo>
                  <a:pt x="2785" y="250"/>
                </a:lnTo>
                <a:lnTo>
                  <a:pt x="2782" y="250"/>
                </a:lnTo>
                <a:lnTo>
                  <a:pt x="2782" y="250"/>
                </a:lnTo>
                <a:lnTo>
                  <a:pt x="2782" y="250"/>
                </a:lnTo>
                <a:lnTo>
                  <a:pt x="2779" y="250"/>
                </a:lnTo>
                <a:lnTo>
                  <a:pt x="2779" y="250"/>
                </a:lnTo>
                <a:lnTo>
                  <a:pt x="2779" y="250"/>
                </a:lnTo>
                <a:lnTo>
                  <a:pt x="2775" y="250"/>
                </a:lnTo>
                <a:lnTo>
                  <a:pt x="2775" y="250"/>
                </a:lnTo>
                <a:lnTo>
                  <a:pt x="2775" y="253"/>
                </a:lnTo>
                <a:lnTo>
                  <a:pt x="2768" y="253"/>
                </a:lnTo>
                <a:lnTo>
                  <a:pt x="2768" y="312"/>
                </a:lnTo>
                <a:lnTo>
                  <a:pt x="2761" y="316"/>
                </a:lnTo>
                <a:lnTo>
                  <a:pt x="2761" y="492"/>
                </a:lnTo>
                <a:lnTo>
                  <a:pt x="2765" y="492"/>
                </a:lnTo>
                <a:lnTo>
                  <a:pt x="2765" y="638"/>
                </a:lnTo>
                <a:lnTo>
                  <a:pt x="2751" y="638"/>
                </a:lnTo>
                <a:lnTo>
                  <a:pt x="2751" y="520"/>
                </a:lnTo>
                <a:lnTo>
                  <a:pt x="2717" y="516"/>
                </a:lnTo>
                <a:lnTo>
                  <a:pt x="2714" y="516"/>
                </a:lnTo>
                <a:lnTo>
                  <a:pt x="2714" y="523"/>
                </a:lnTo>
                <a:lnTo>
                  <a:pt x="2714" y="523"/>
                </a:lnTo>
                <a:lnTo>
                  <a:pt x="2703" y="523"/>
                </a:lnTo>
                <a:lnTo>
                  <a:pt x="2696" y="523"/>
                </a:lnTo>
                <a:lnTo>
                  <a:pt x="2696" y="496"/>
                </a:lnTo>
                <a:lnTo>
                  <a:pt x="2693" y="496"/>
                </a:lnTo>
                <a:lnTo>
                  <a:pt x="2693" y="461"/>
                </a:lnTo>
                <a:lnTo>
                  <a:pt x="2686" y="461"/>
                </a:lnTo>
                <a:lnTo>
                  <a:pt x="2686" y="461"/>
                </a:lnTo>
                <a:lnTo>
                  <a:pt x="2686" y="461"/>
                </a:lnTo>
                <a:lnTo>
                  <a:pt x="2686" y="461"/>
                </a:lnTo>
                <a:lnTo>
                  <a:pt x="2686" y="461"/>
                </a:lnTo>
                <a:lnTo>
                  <a:pt x="2683" y="461"/>
                </a:lnTo>
                <a:lnTo>
                  <a:pt x="2683" y="461"/>
                </a:lnTo>
                <a:lnTo>
                  <a:pt x="2683" y="461"/>
                </a:lnTo>
                <a:lnTo>
                  <a:pt x="2679" y="461"/>
                </a:lnTo>
                <a:lnTo>
                  <a:pt x="2679" y="461"/>
                </a:lnTo>
                <a:lnTo>
                  <a:pt x="2679" y="461"/>
                </a:lnTo>
                <a:lnTo>
                  <a:pt x="2676" y="461"/>
                </a:lnTo>
                <a:lnTo>
                  <a:pt x="2676" y="461"/>
                </a:lnTo>
                <a:lnTo>
                  <a:pt x="2669" y="461"/>
                </a:lnTo>
                <a:lnTo>
                  <a:pt x="2666" y="461"/>
                </a:lnTo>
                <a:lnTo>
                  <a:pt x="2666" y="444"/>
                </a:lnTo>
                <a:lnTo>
                  <a:pt x="2655" y="444"/>
                </a:lnTo>
                <a:lnTo>
                  <a:pt x="2645" y="444"/>
                </a:lnTo>
                <a:lnTo>
                  <a:pt x="2645" y="475"/>
                </a:lnTo>
                <a:lnTo>
                  <a:pt x="2642" y="475"/>
                </a:lnTo>
                <a:lnTo>
                  <a:pt x="2642" y="506"/>
                </a:lnTo>
                <a:lnTo>
                  <a:pt x="2638" y="506"/>
                </a:lnTo>
                <a:lnTo>
                  <a:pt x="2638" y="520"/>
                </a:lnTo>
                <a:lnTo>
                  <a:pt x="2635" y="520"/>
                </a:lnTo>
                <a:lnTo>
                  <a:pt x="2635" y="520"/>
                </a:lnTo>
                <a:lnTo>
                  <a:pt x="2631" y="520"/>
                </a:lnTo>
                <a:lnTo>
                  <a:pt x="2631" y="520"/>
                </a:lnTo>
                <a:lnTo>
                  <a:pt x="2631" y="506"/>
                </a:lnTo>
                <a:lnTo>
                  <a:pt x="2625" y="506"/>
                </a:lnTo>
                <a:lnTo>
                  <a:pt x="2625" y="496"/>
                </a:lnTo>
                <a:lnTo>
                  <a:pt x="2625" y="496"/>
                </a:lnTo>
                <a:lnTo>
                  <a:pt x="2618" y="496"/>
                </a:lnTo>
                <a:lnTo>
                  <a:pt x="2618" y="440"/>
                </a:lnTo>
                <a:lnTo>
                  <a:pt x="2583" y="440"/>
                </a:lnTo>
                <a:lnTo>
                  <a:pt x="2583" y="506"/>
                </a:lnTo>
                <a:lnTo>
                  <a:pt x="2580" y="506"/>
                </a:lnTo>
                <a:lnTo>
                  <a:pt x="2580" y="665"/>
                </a:lnTo>
                <a:lnTo>
                  <a:pt x="2580" y="665"/>
                </a:lnTo>
                <a:lnTo>
                  <a:pt x="2580" y="596"/>
                </a:lnTo>
                <a:lnTo>
                  <a:pt x="2563" y="596"/>
                </a:lnTo>
                <a:lnTo>
                  <a:pt x="2563" y="509"/>
                </a:lnTo>
                <a:lnTo>
                  <a:pt x="2556" y="464"/>
                </a:lnTo>
                <a:lnTo>
                  <a:pt x="2556" y="312"/>
                </a:lnTo>
                <a:lnTo>
                  <a:pt x="2549" y="298"/>
                </a:lnTo>
                <a:lnTo>
                  <a:pt x="2549" y="160"/>
                </a:lnTo>
                <a:lnTo>
                  <a:pt x="2546" y="149"/>
                </a:lnTo>
                <a:lnTo>
                  <a:pt x="2542" y="149"/>
                </a:lnTo>
                <a:lnTo>
                  <a:pt x="2542" y="142"/>
                </a:lnTo>
                <a:lnTo>
                  <a:pt x="2542" y="142"/>
                </a:lnTo>
                <a:lnTo>
                  <a:pt x="2539" y="142"/>
                </a:lnTo>
                <a:lnTo>
                  <a:pt x="2539" y="135"/>
                </a:lnTo>
                <a:lnTo>
                  <a:pt x="2539" y="135"/>
                </a:lnTo>
                <a:lnTo>
                  <a:pt x="2536" y="135"/>
                </a:lnTo>
                <a:lnTo>
                  <a:pt x="2536" y="125"/>
                </a:lnTo>
                <a:lnTo>
                  <a:pt x="2536" y="125"/>
                </a:lnTo>
                <a:lnTo>
                  <a:pt x="2536" y="122"/>
                </a:lnTo>
                <a:lnTo>
                  <a:pt x="2498" y="122"/>
                </a:lnTo>
                <a:lnTo>
                  <a:pt x="2498" y="125"/>
                </a:lnTo>
                <a:lnTo>
                  <a:pt x="2498" y="125"/>
                </a:lnTo>
                <a:lnTo>
                  <a:pt x="2498" y="135"/>
                </a:lnTo>
                <a:lnTo>
                  <a:pt x="2491" y="135"/>
                </a:lnTo>
                <a:lnTo>
                  <a:pt x="2491" y="135"/>
                </a:lnTo>
                <a:lnTo>
                  <a:pt x="2491" y="142"/>
                </a:lnTo>
                <a:lnTo>
                  <a:pt x="2491" y="142"/>
                </a:lnTo>
                <a:lnTo>
                  <a:pt x="2491" y="142"/>
                </a:lnTo>
                <a:lnTo>
                  <a:pt x="2491" y="149"/>
                </a:lnTo>
                <a:lnTo>
                  <a:pt x="2488" y="149"/>
                </a:lnTo>
                <a:lnTo>
                  <a:pt x="2484" y="160"/>
                </a:lnTo>
                <a:lnTo>
                  <a:pt x="2484" y="298"/>
                </a:lnTo>
                <a:lnTo>
                  <a:pt x="2477" y="312"/>
                </a:lnTo>
                <a:lnTo>
                  <a:pt x="2477" y="444"/>
                </a:lnTo>
                <a:lnTo>
                  <a:pt x="2477" y="444"/>
                </a:lnTo>
                <a:lnTo>
                  <a:pt x="2477" y="440"/>
                </a:lnTo>
                <a:lnTo>
                  <a:pt x="2477" y="440"/>
                </a:lnTo>
                <a:lnTo>
                  <a:pt x="2467" y="440"/>
                </a:lnTo>
                <a:lnTo>
                  <a:pt x="2467" y="440"/>
                </a:lnTo>
                <a:lnTo>
                  <a:pt x="2467" y="440"/>
                </a:lnTo>
                <a:lnTo>
                  <a:pt x="2467" y="444"/>
                </a:lnTo>
                <a:lnTo>
                  <a:pt x="2464" y="444"/>
                </a:lnTo>
                <a:lnTo>
                  <a:pt x="2464" y="444"/>
                </a:lnTo>
                <a:lnTo>
                  <a:pt x="2464" y="444"/>
                </a:lnTo>
                <a:lnTo>
                  <a:pt x="2464" y="444"/>
                </a:lnTo>
                <a:lnTo>
                  <a:pt x="2464" y="447"/>
                </a:lnTo>
                <a:lnTo>
                  <a:pt x="2464" y="447"/>
                </a:lnTo>
                <a:lnTo>
                  <a:pt x="2460" y="447"/>
                </a:lnTo>
                <a:lnTo>
                  <a:pt x="2460" y="447"/>
                </a:lnTo>
                <a:lnTo>
                  <a:pt x="2460" y="451"/>
                </a:lnTo>
                <a:lnTo>
                  <a:pt x="2460" y="451"/>
                </a:lnTo>
                <a:lnTo>
                  <a:pt x="2460" y="454"/>
                </a:lnTo>
                <a:lnTo>
                  <a:pt x="2460" y="523"/>
                </a:lnTo>
                <a:lnTo>
                  <a:pt x="2457" y="534"/>
                </a:lnTo>
                <a:lnTo>
                  <a:pt x="2457" y="326"/>
                </a:lnTo>
                <a:lnTo>
                  <a:pt x="2457" y="316"/>
                </a:lnTo>
                <a:lnTo>
                  <a:pt x="2457" y="284"/>
                </a:lnTo>
                <a:lnTo>
                  <a:pt x="2457" y="284"/>
                </a:lnTo>
                <a:lnTo>
                  <a:pt x="2457" y="274"/>
                </a:lnTo>
                <a:lnTo>
                  <a:pt x="2457" y="253"/>
                </a:lnTo>
                <a:lnTo>
                  <a:pt x="2426" y="253"/>
                </a:lnTo>
                <a:lnTo>
                  <a:pt x="2426" y="250"/>
                </a:lnTo>
                <a:lnTo>
                  <a:pt x="2419" y="250"/>
                </a:lnTo>
                <a:lnTo>
                  <a:pt x="2419" y="253"/>
                </a:lnTo>
                <a:lnTo>
                  <a:pt x="2392" y="253"/>
                </a:lnTo>
                <a:lnTo>
                  <a:pt x="2392" y="250"/>
                </a:lnTo>
                <a:lnTo>
                  <a:pt x="2388" y="250"/>
                </a:lnTo>
                <a:lnTo>
                  <a:pt x="2388" y="253"/>
                </a:lnTo>
                <a:lnTo>
                  <a:pt x="2358" y="250"/>
                </a:lnTo>
                <a:lnTo>
                  <a:pt x="2358" y="274"/>
                </a:lnTo>
                <a:lnTo>
                  <a:pt x="2358" y="284"/>
                </a:lnTo>
                <a:lnTo>
                  <a:pt x="2354" y="284"/>
                </a:lnTo>
                <a:lnTo>
                  <a:pt x="2358" y="316"/>
                </a:lnTo>
                <a:lnTo>
                  <a:pt x="2358" y="326"/>
                </a:lnTo>
                <a:lnTo>
                  <a:pt x="2358" y="475"/>
                </a:lnTo>
                <a:lnTo>
                  <a:pt x="2320" y="475"/>
                </a:lnTo>
                <a:lnTo>
                  <a:pt x="2320" y="475"/>
                </a:lnTo>
                <a:lnTo>
                  <a:pt x="2320" y="485"/>
                </a:lnTo>
                <a:lnTo>
                  <a:pt x="2317" y="485"/>
                </a:lnTo>
                <a:lnTo>
                  <a:pt x="2296" y="489"/>
                </a:lnTo>
                <a:lnTo>
                  <a:pt x="2296" y="520"/>
                </a:lnTo>
                <a:lnTo>
                  <a:pt x="2282" y="516"/>
                </a:lnTo>
                <a:lnTo>
                  <a:pt x="2269" y="516"/>
                </a:lnTo>
                <a:lnTo>
                  <a:pt x="2269" y="451"/>
                </a:lnTo>
                <a:lnTo>
                  <a:pt x="2269" y="451"/>
                </a:lnTo>
                <a:lnTo>
                  <a:pt x="2269" y="305"/>
                </a:lnTo>
                <a:lnTo>
                  <a:pt x="2262" y="291"/>
                </a:lnTo>
                <a:lnTo>
                  <a:pt x="2262" y="291"/>
                </a:lnTo>
                <a:lnTo>
                  <a:pt x="2262" y="281"/>
                </a:lnTo>
                <a:lnTo>
                  <a:pt x="2258" y="277"/>
                </a:lnTo>
                <a:lnTo>
                  <a:pt x="2159" y="281"/>
                </a:lnTo>
                <a:lnTo>
                  <a:pt x="2159" y="551"/>
                </a:lnTo>
                <a:lnTo>
                  <a:pt x="2145" y="551"/>
                </a:lnTo>
                <a:lnTo>
                  <a:pt x="2145" y="555"/>
                </a:lnTo>
                <a:lnTo>
                  <a:pt x="2132" y="548"/>
                </a:lnTo>
                <a:lnTo>
                  <a:pt x="2132" y="87"/>
                </a:lnTo>
                <a:lnTo>
                  <a:pt x="2128" y="84"/>
                </a:lnTo>
                <a:lnTo>
                  <a:pt x="2121" y="80"/>
                </a:lnTo>
                <a:lnTo>
                  <a:pt x="2108" y="77"/>
                </a:lnTo>
                <a:lnTo>
                  <a:pt x="2094" y="73"/>
                </a:lnTo>
                <a:lnTo>
                  <a:pt x="2077" y="73"/>
                </a:lnTo>
                <a:lnTo>
                  <a:pt x="2070" y="73"/>
                </a:lnTo>
                <a:lnTo>
                  <a:pt x="2070" y="35"/>
                </a:lnTo>
                <a:lnTo>
                  <a:pt x="2063" y="0"/>
                </a:lnTo>
                <a:lnTo>
                  <a:pt x="2046" y="4"/>
                </a:lnTo>
                <a:lnTo>
                  <a:pt x="2032" y="4"/>
                </a:lnTo>
                <a:lnTo>
                  <a:pt x="2019" y="7"/>
                </a:lnTo>
                <a:lnTo>
                  <a:pt x="2009" y="11"/>
                </a:lnTo>
                <a:lnTo>
                  <a:pt x="2002" y="14"/>
                </a:lnTo>
                <a:lnTo>
                  <a:pt x="2002" y="18"/>
                </a:lnTo>
                <a:lnTo>
                  <a:pt x="2002" y="87"/>
                </a:lnTo>
                <a:lnTo>
                  <a:pt x="2002" y="613"/>
                </a:lnTo>
                <a:lnTo>
                  <a:pt x="1998" y="617"/>
                </a:lnTo>
                <a:lnTo>
                  <a:pt x="1995" y="617"/>
                </a:lnTo>
                <a:lnTo>
                  <a:pt x="1995" y="520"/>
                </a:lnTo>
                <a:lnTo>
                  <a:pt x="1991" y="503"/>
                </a:lnTo>
                <a:lnTo>
                  <a:pt x="1991" y="489"/>
                </a:lnTo>
                <a:lnTo>
                  <a:pt x="1988" y="475"/>
                </a:lnTo>
                <a:lnTo>
                  <a:pt x="1985" y="468"/>
                </a:lnTo>
                <a:lnTo>
                  <a:pt x="1985" y="461"/>
                </a:lnTo>
                <a:lnTo>
                  <a:pt x="1967" y="461"/>
                </a:lnTo>
                <a:lnTo>
                  <a:pt x="1961" y="461"/>
                </a:lnTo>
                <a:lnTo>
                  <a:pt x="1957" y="468"/>
                </a:lnTo>
                <a:lnTo>
                  <a:pt x="1957" y="475"/>
                </a:lnTo>
                <a:lnTo>
                  <a:pt x="1954" y="485"/>
                </a:lnTo>
                <a:lnTo>
                  <a:pt x="1954" y="499"/>
                </a:lnTo>
                <a:lnTo>
                  <a:pt x="1950" y="340"/>
                </a:lnTo>
                <a:lnTo>
                  <a:pt x="1950" y="329"/>
                </a:lnTo>
                <a:lnTo>
                  <a:pt x="1950" y="329"/>
                </a:lnTo>
                <a:lnTo>
                  <a:pt x="1950" y="326"/>
                </a:lnTo>
                <a:lnTo>
                  <a:pt x="1950" y="316"/>
                </a:lnTo>
                <a:lnTo>
                  <a:pt x="1950" y="302"/>
                </a:lnTo>
                <a:lnTo>
                  <a:pt x="1950" y="291"/>
                </a:lnTo>
                <a:lnTo>
                  <a:pt x="1947" y="277"/>
                </a:lnTo>
                <a:lnTo>
                  <a:pt x="1947" y="267"/>
                </a:lnTo>
                <a:lnTo>
                  <a:pt x="1943" y="253"/>
                </a:lnTo>
                <a:lnTo>
                  <a:pt x="1940" y="239"/>
                </a:lnTo>
                <a:lnTo>
                  <a:pt x="1940" y="229"/>
                </a:lnTo>
                <a:lnTo>
                  <a:pt x="1937" y="215"/>
                </a:lnTo>
                <a:lnTo>
                  <a:pt x="1933" y="205"/>
                </a:lnTo>
                <a:lnTo>
                  <a:pt x="1930" y="194"/>
                </a:lnTo>
                <a:lnTo>
                  <a:pt x="1930" y="194"/>
                </a:lnTo>
                <a:lnTo>
                  <a:pt x="1930" y="191"/>
                </a:lnTo>
                <a:lnTo>
                  <a:pt x="1933" y="191"/>
                </a:lnTo>
                <a:lnTo>
                  <a:pt x="1933" y="187"/>
                </a:lnTo>
                <a:lnTo>
                  <a:pt x="1933" y="187"/>
                </a:lnTo>
                <a:lnTo>
                  <a:pt x="1930" y="187"/>
                </a:lnTo>
                <a:lnTo>
                  <a:pt x="1930" y="184"/>
                </a:lnTo>
                <a:lnTo>
                  <a:pt x="1930" y="184"/>
                </a:lnTo>
                <a:lnTo>
                  <a:pt x="1930" y="181"/>
                </a:lnTo>
                <a:lnTo>
                  <a:pt x="1930" y="177"/>
                </a:lnTo>
                <a:lnTo>
                  <a:pt x="1930" y="174"/>
                </a:lnTo>
                <a:lnTo>
                  <a:pt x="1926" y="170"/>
                </a:lnTo>
                <a:lnTo>
                  <a:pt x="1926" y="167"/>
                </a:lnTo>
                <a:lnTo>
                  <a:pt x="1926" y="163"/>
                </a:lnTo>
                <a:lnTo>
                  <a:pt x="1926" y="160"/>
                </a:lnTo>
                <a:lnTo>
                  <a:pt x="1926" y="156"/>
                </a:lnTo>
                <a:lnTo>
                  <a:pt x="1926" y="153"/>
                </a:lnTo>
                <a:lnTo>
                  <a:pt x="1923" y="149"/>
                </a:lnTo>
                <a:lnTo>
                  <a:pt x="1854" y="149"/>
                </a:lnTo>
                <a:lnTo>
                  <a:pt x="1851" y="153"/>
                </a:lnTo>
                <a:lnTo>
                  <a:pt x="1851" y="156"/>
                </a:lnTo>
                <a:lnTo>
                  <a:pt x="1851" y="160"/>
                </a:lnTo>
                <a:lnTo>
                  <a:pt x="1851" y="163"/>
                </a:lnTo>
                <a:lnTo>
                  <a:pt x="1851" y="167"/>
                </a:lnTo>
                <a:lnTo>
                  <a:pt x="1851" y="170"/>
                </a:lnTo>
                <a:lnTo>
                  <a:pt x="1851" y="174"/>
                </a:lnTo>
                <a:lnTo>
                  <a:pt x="1848" y="174"/>
                </a:lnTo>
                <a:lnTo>
                  <a:pt x="1848" y="177"/>
                </a:lnTo>
                <a:lnTo>
                  <a:pt x="1848" y="181"/>
                </a:lnTo>
                <a:lnTo>
                  <a:pt x="1848" y="184"/>
                </a:lnTo>
                <a:lnTo>
                  <a:pt x="1848" y="187"/>
                </a:lnTo>
                <a:lnTo>
                  <a:pt x="1848" y="187"/>
                </a:lnTo>
                <a:lnTo>
                  <a:pt x="1848" y="198"/>
                </a:lnTo>
                <a:lnTo>
                  <a:pt x="1844" y="205"/>
                </a:lnTo>
                <a:lnTo>
                  <a:pt x="1844" y="208"/>
                </a:lnTo>
                <a:lnTo>
                  <a:pt x="1841" y="215"/>
                </a:lnTo>
                <a:lnTo>
                  <a:pt x="1841" y="222"/>
                </a:lnTo>
                <a:lnTo>
                  <a:pt x="1837" y="229"/>
                </a:lnTo>
                <a:lnTo>
                  <a:pt x="1837" y="232"/>
                </a:lnTo>
                <a:lnTo>
                  <a:pt x="1837" y="239"/>
                </a:lnTo>
                <a:lnTo>
                  <a:pt x="1834" y="246"/>
                </a:lnTo>
                <a:lnTo>
                  <a:pt x="1834" y="253"/>
                </a:lnTo>
                <a:lnTo>
                  <a:pt x="1834" y="260"/>
                </a:lnTo>
                <a:lnTo>
                  <a:pt x="1831" y="264"/>
                </a:lnTo>
                <a:lnTo>
                  <a:pt x="1831" y="277"/>
                </a:lnTo>
                <a:lnTo>
                  <a:pt x="1831" y="291"/>
                </a:lnTo>
                <a:lnTo>
                  <a:pt x="1827" y="302"/>
                </a:lnTo>
                <a:lnTo>
                  <a:pt x="1827" y="316"/>
                </a:lnTo>
                <a:lnTo>
                  <a:pt x="1827" y="329"/>
                </a:lnTo>
                <a:lnTo>
                  <a:pt x="1827" y="333"/>
                </a:lnTo>
                <a:lnTo>
                  <a:pt x="1827" y="340"/>
                </a:lnTo>
                <a:lnTo>
                  <a:pt x="1824" y="489"/>
                </a:lnTo>
                <a:lnTo>
                  <a:pt x="1803" y="489"/>
                </a:lnTo>
                <a:lnTo>
                  <a:pt x="1807" y="90"/>
                </a:lnTo>
                <a:lnTo>
                  <a:pt x="1807" y="42"/>
                </a:lnTo>
                <a:lnTo>
                  <a:pt x="1659" y="39"/>
                </a:lnTo>
                <a:lnTo>
                  <a:pt x="1656" y="45"/>
                </a:lnTo>
                <a:lnTo>
                  <a:pt x="1659" y="94"/>
                </a:lnTo>
                <a:lnTo>
                  <a:pt x="1659" y="485"/>
                </a:lnTo>
                <a:lnTo>
                  <a:pt x="1656" y="485"/>
                </a:lnTo>
                <a:lnTo>
                  <a:pt x="1656" y="464"/>
                </a:lnTo>
                <a:lnTo>
                  <a:pt x="1656" y="464"/>
                </a:lnTo>
                <a:lnTo>
                  <a:pt x="1656" y="464"/>
                </a:lnTo>
                <a:lnTo>
                  <a:pt x="1656" y="464"/>
                </a:lnTo>
                <a:lnTo>
                  <a:pt x="1656" y="464"/>
                </a:lnTo>
                <a:lnTo>
                  <a:pt x="1646" y="464"/>
                </a:lnTo>
                <a:lnTo>
                  <a:pt x="1646" y="444"/>
                </a:lnTo>
                <a:lnTo>
                  <a:pt x="1646" y="444"/>
                </a:lnTo>
                <a:lnTo>
                  <a:pt x="1646" y="444"/>
                </a:lnTo>
                <a:lnTo>
                  <a:pt x="1646" y="444"/>
                </a:lnTo>
                <a:lnTo>
                  <a:pt x="1646" y="444"/>
                </a:lnTo>
                <a:lnTo>
                  <a:pt x="1646" y="444"/>
                </a:lnTo>
                <a:lnTo>
                  <a:pt x="1635" y="444"/>
                </a:lnTo>
                <a:lnTo>
                  <a:pt x="1635" y="430"/>
                </a:lnTo>
                <a:lnTo>
                  <a:pt x="1635" y="426"/>
                </a:lnTo>
                <a:lnTo>
                  <a:pt x="1635" y="426"/>
                </a:lnTo>
                <a:lnTo>
                  <a:pt x="1635" y="426"/>
                </a:lnTo>
                <a:lnTo>
                  <a:pt x="1635" y="426"/>
                </a:lnTo>
                <a:lnTo>
                  <a:pt x="1635" y="426"/>
                </a:lnTo>
                <a:lnTo>
                  <a:pt x="1605" y="423"/>
                </a:lnTo>
                <a:lnTo>
                  <a:pt x="1605" y="423"/>
                </a:lnTo>
                <a:lnTo>
                  <a:pt x="1605" y="423"/>
                </a:lnTo>
                <a:lnTo>
                  <a:pt x="1605" y="423"/>
                </a:lnTo>
                <a:lnTo>
                  <a:pt x="1605" y="419"/>
                </a:lnTo>
                <a:lnTo>
                  <a:pt x="1605" y="419"/>
                </a:lnTo>
                <a:lnTo>
                  <a:pt x="1605" y="419"/>
                </a:lnTo>
                <a:lnTo>
                  <a:pt x="1605" y="416"/>
                </a:lnTo>
                <a:lnTo>
                  <a:pt x="1605" y="416"/>
                </a:lnTo>
                <a:lnTo>
                  <a:pt x="1605" y="413"/>
                </a:lnTo>
                <a:lnTo>
                  <a:pt x="1605" y="413"/>
                </a:lnTo>
                <a:lnTo>
                  <a:pt x="1605" y="409"/>
                </a:lnTo>
                <a:lnTo>
                  <a:pt x="1605" y="409"/>
                </a:lnTo>
                <a:lnTo>
                  <a:pt x="1605" y="409"/>
                </a:lnTo>
                <a:lnTo>
                  <a:pt x="1605" y="409"/>
                </a:lnTo>
                <a:lnTo>
                  <a:pt x="1605" y="402"/>
                </a:lnTo>
                <a:lnTo>
                  <a:pt x="1581" y="402"/>
                </a:lnTo>
                <a:lnTo>
                  <a:pt x="1581" y="423"/>
                </a:lnTo>
                <a:lnTo>
                  <a:pt x="1581" y="423"/>
                </a:lnTo>
                <a:lnTo>
                  <a:pt x="1581" y="371"/>
                </a:lnTo>
                <a:lnTo>
                  <a:pt x="1574" y="284"/>
                </a:lnTo>
                <a:lnTo>
                  <a:pt x="1574" y="267"/>
                </a:lnTo>
                <a:lnTo>
                  <a:pt x="1570" y="260"/>
                </a:lnTo>
                <a:lnTo>
                  <a:pt x="1533" y="271"/>
                </a:lnTo>
                <a:lnTo>
                  <a:pt x="1533" y="277"/>
                </a:lnTo>
                <a:lnTo>
                  <a:pt x="1526" y="277"/>
                </a:lnTo>
                <a:lnTo>
                  <a:pt x="1526" y="271"/>
                </a:lnTo>
                <a:lnTo>
                  <a:pt x="1505" y="264"/>
                </a:lnTo>
                <a:lnTo>
                  <a:pt x="1502" y="284"/>
                </a:lnTo>
                <a:lnTo>
                  <a:pt x="1499" y="374"/>
                </a:lnTo>
                <a:lnTo>
                  <a:pt x="1499" y="471"/>
                </a:lnTo>
                <a:lnTo>
                  <a:pt x="1502" y="541"/>
                </a:lnTo>
                <a:lnTo>
                  <a:pt x="1502" y="541"/>
                </a:lnTo>
                <a:lnTo>
                  <a:pt x="1499" y="541"/>
                </a:lnTo>
                <a:lnTo>
                  <a:pt x="1499" y="516"/>
                </a:lnTo>
                <a:lnTo>
                  <a:pt x="1492" y="516"/>
                </a:lnTo>
                <a:lnTo>
                  <a:pt x="1492" y="506"/>
                </a:lnTo>
                <a:lnTo>
                  <a:pt x="1485" y="506"/>
                </a:lnTo>
                <a:lnTo>
                  <a:pt x="1485" y="506"/>
                </a:lnTo>
                <a:lnTo>
                  <a:pt x="1485" y="485"/>
                </a:lnTo>
                <a:lnTo>
                  <a:pt x="1485" y="485"/>
                </a:lnTo>
                <a:lnTo>
                  <a:pt x="1485" y="485"/>
                </a:lnTo>
                <a:lnTo>
                  <a:pt x="1485" y="485"/>
                </a:lnTo>
                <a:lnTo>
                  <a:pt x="1481" y="485"/>
                </a:lnTo>
                <a:lnTo>
                  <a:pt x="1481" y="485"/>
                </a:lnTo>
                <a:lnTo>
                  <a:pt x="1481" y="485"/>
                </a:lnTo>
                <a:lnTo>
                  <a:pt x="1478" y="485"/>
                </a:lnTo>
                <a:lnTo>
                  <a:pt x="1478" y="485"/>
                </a:lnTo>
                <a:lnTo>
                  <a:pt x="1475" y="485"/>
                </a:lnTo>
                <a:lnTo>
                  <a:pt x="1475" y="485"/>
                </a:lnTo>
                <a:lnTo>
                  <a:pt x="1475" y="485"/>
                </a:lnTo>
                <a:lnTo>
                  <a:pt x="1475" y="485"/>
                </a:lnTo>
                <a:lnTo>
                  <a:pt x="1475" y="489"/>
                </a:lnTo>
                <a:lnTo>
                  <a:pt x="1457" y="489"/>
                </a:lnTo>
                <a:lnTo>
                  <a:pt x="1457" y="485"/>
                </a:lnTo>
                <a:lnTo>
                  <a:pt x="1440" y="485"/>
                </a:lnTo>
                <a:lnTo>
                  <a:pt x="1440" y="471"/>
                </a:lnTo>
                <a:lnTo>
                  <a:pt x="1437" y="464"/>
                </a:lnTo>
                <a:lnTo>
                  <a:pt x="1437" y="464"/>
                </a:lnTo>
                <a:lnTo>
                  <a:pt x="1403" y="464"/>
                </a:lnTo>
                <a:lnTo>
                  <a:pt x="1403" y="464"/>
                </a:lnTo>
                <a:lnTo>
                  <a:pt x="1403" y="475"/>
                </a:lnTo>
                <a:lnTo>
                  <a:pt x="1403" y="485"/>
                </a:lnTo>
                <a:lnTo>
                  <a:pt x="1382" y="485"/>
                </a:lnTo>
                <a:lnTo>
                  <a:pt x="1382" y="489"/>
                </a:lnTo>
                <a:lnTo>
                  <a:pt x="1369" y="489"/>
                </a:lnTo>
                <a:lnTo>
                  <a:pt x="1369" y="485"/>
                </a:lnTo>
                <a:lnTo>
                  <a:pt x="1369" y="485"/>
                </a:lnTo>
                <a:lnTo>
                  <a:pt x="1369" y="485"/>
                </a:lnTo>
                <a:lnTo>
                  <a:pt x="1365" y="485"/>
                </a:lnTo>
                <a:lnTo>
                  <a:pt x="1365" y="485"/>
                </a:lnTo>
                <a:lnTo>
                  <a:pt x="1365" y="485"/>
                </a:lnTo>
                <a:lnTo>
                  <a:pt x="1362" y="482"/>
                </a:lnTo>
                <a:lnTo>
                  <a:pt x="1362" y="482"/>
                </a:lnTo>
                <a:lnTo>
                  <a:pt x="1358" y="482"/>
                </a:lnTo>
                <a:lnTo>
                  <a:pt x="1358" y="485"/>
                </a:lnTo>
                <a:lnTo>
                  <a:pt x="1355" y="485"/>
                </a:lnTo>
                <a:lnTo>
                  <a:pt x="1355" y="485"/>
                </a:lnTo>
                <a:lnTo>
                  <a:pt x="1355" y="485"/>
                </a:lnTo>
                <a:lnTo>
                  <a:pt x="1355" y="506"/>
                </a:lnTo>
                <a:lnTo>
                  <a:pt x="1351" y="506"/>
                </a:lnTo>
                <a:lnTo>
                  <a:pt x="1348" y="506"/>
                </a:lnTo>
                <a:lnTo>
                  <a:pt x="1348" y="516"/>
                </a:lnTo>
                <a:lnTo>
                  <a:pt x="1341" y="516"/>
                </a:lnTo>
                <a:lnTo>
                  <a:pt x="1341" y="541"/>
                </a:lnTo>
                <a:lnTo>
                  <a:pt x="1341" y="541"/>
                </a:lnTo>
                <a:lnTo>
                  <a:pt x="1338" y="541"/>
                </a:lnTo>
                <a:lnTo>
                  <a:pt x="1338" y="537"/>
                </a:lnTo>
                <a:lnTo>
                  <a:pt x="1338" y="277"/>
                </a:lnTo>
                <a:lnTo>
                  <a:pt x="1331" y="274"/>
                </a:lnTo>
                <a:lnTo>
                  <a:pt x="1331" y="226"/>
                </a:lnTo>
                <a:lnTo>
                  <a:pt x="1303" y="215"/>
                </a:lnTo>
                <a:lnTo>
                  <a:pt x="1286" y="215"/>
                </a:lnTo>
                <a:lnTo>
                  <a:pt x="1256" y="222"/>
                </a:lnTo>
                <a:lnTo>
                  <a:pt x="1256" y="271"/>
                </a:lnTo>
                <a:lnTo>
                  <a:pt x="1245" y="274"/>
                </a:lnTo>
                <a:lnTo>
                  <a:pt x="1245" y="371"/>
                </a:lnTo>
                <a:lnTo>
                  <a:pt x="1204" y="371"/>
                </a:lnTo>
                <a:lnTo>
                  <a:pt x="1204" y="56"/>
                </a:lnTo>
                <a:lnTo>
                  <a:pt x="1112" y="56"/>
                </a:lnTo>
                <a:lnTo>
                  <a:pt x="1112" y="371"/>
                </a:lnTo>
                <a:lnTo>
                  <a:pt x="1071" y="371"/>
                </a:lnTo>
                <a:lnTo>
                  <a:pt x="1071" y="368"/>
                </a:lnTo>
                <a:lnTo>
                  <a:pt x="1074" y="357"/>
                </a:lnTo>
                <a:lnTo>
                  <a:pt x="1071" y="357"/>
                </a:lnTo>
                <a:lnTo>
                  <a:pt x="1071" y="322"/>
                </a:lnTo>
                <a:lnTo>
                  <a:pt x="1071" y="312"/>
                </a:lnTo>
                <a:lnTo>
                  <a:pt x="1071" y="312"/>
                </a:lnTo>
                <a:lnTo>
                  <a:pt x="1071" y="295"/>
                </a:lnTo>
                <a:lnTo>
                  <a:pt x="1071" y="284"/>
                </a:lnTo>
                <a:lnTo>
                  <a:pt x="1067" y="284"/>
                </a:lnTo>
                <a:lnTo>
                  <a:pt x="1067" y="267"/>
                </a:lnTo>
                <a:lnTo>
                  <a:pt x="1071" y="260"/>
                </a:lnTo>
                <a:lnTo>
                  <a:pt x="1067" y="260"/>
                </a:lnTo>
                <a:lnTo>
                  <a:pt x="1067" y="246"/>
                </a:lnTo>
                <a:lnTo>
                  <a:pt x="1067" y="236"/>
                </a:lnTo>
                <a:lnTo>
                  <a:pt x="1067" y="236"/>
                </a:lnTo>
                <a:lnTo>
                  <a:pt x="1067" y="229"/>
                </a:lnTo>
                <a:lnTo>
                  <a:pt x="1067" y="222"/>
                </a:lnTo>
                <a:lnTo>
                  <a:pt x="1064" y="222"/>
                </a:lnTo>
                <a:lnTo>
                  <a:pt x="1067" y="215"/>
                </a:lnTo>
                <a:lnTo>
                  <a:pt x="1064" y="215"/>
                </a:lnTo>
                <a:lnTo>
                  <a:pt x="1067" y="208"/>
                </a:lnTo>
                <a:lnTo>
                  <a:pt x="1064" y="208"/>
                </a:lnTo>
                <a:lnTo>
                  <a:pt x="1067" y="208"/>
                </a:lnTo>
                <a:lnTo>
                  <a:pt x="1064" y="208"/>
                </a:lnTo>
                <a:lnTo>
                  <a:pt x="1067" y="198"/>
                </a:lnTo>
                <a:lnTo>
                  <a:pt x="1064" y="198"/>
                </a:lnTo>
                <a:lnTo>
                  <a:pt x="1064" y="191"/>
                </a:lnTo>
                <a:lnTo>
                  <a:pt x="1060" y="187"/>
                </a:lnTo>
                <a:lnTo>
                  <a:pt x="1060" y="184"/>
                </a:lnTo>
                <a:lnTo>
                  <a:pt x="1060" y="181"/>
                </a:lnTo>
                <a:lnTo>
                  <a:pt x="1057" y="181"/>
                </a:lnTo>
                <a:lnTo>
                  <a:pt x="1060" y="177"/>
                </a:lnTo>
                <a:lnTo>
                  <a:pt x="1057" y="177"/>
                </a:lnTo>
                <a:lnTo>
                  <a:pt x="1057" y="174"/>
                </a:lnTo>
                <a:lnTo>
                  <a:pt x="1057" y="170"/>
                </a:lnTo>
                <a:lnTo>
                  <a:pt x="1054" y="170"/>
                </a:lnTo>
                <a:lnTo>
                  <a:pt x="1054" y="167"/>
                </a:lnTo>
                <a:lnTo>
                  <a:pt x="1054" y="167"/>
                </a:lnTo>
                <a:lnTo>
                  <a:pt x="1054" y="167"/>
                </a:lnTo>
                <a:lnTo>
                  <a:pt x="1054" y="167"/>
                </a:lnTo>
                <a:lnTo>
                  <a:pt x="1054" y="167"/>
                </a:lnTo>
                <a:lnTo>
                  <a:pt x="1054" y="167"/>
                </a:lnTo>
                <a:lnTo>
                  <a:pt x="1054" y="167"/>
                </a:lnTo>
                <a:lnTo>
                  <a:pt x="1054" y="167"/>
                </a:lnTo>
                <a:lnTo>
                  <a:pt x="1054" y="163"/>
                </a:lnTo>
                <a:lnTo>
                  <a:pt x="1050" y="160"/>
                </a:lnTo>
                <a:lnTo>
                  <a:pt x="1050" y="160"/>
                </a:lnTo>
                <a:lnTo>
                  <a:pt x="1050" y="160"/>
                </a:lnTo>
                <a:lnTo>
                  <a:pt x="1050" y="156"/>
                </a:lnTo>
                <a:lnTo>
                  <a:pt x="1050" y="156"/>
                </a:lnTo>
                <a:lnTo>
                  <a:pt x="1050" y="156"/>
                </a:lnTo>
                <a:lnTo>
                  <a:pt x="1050" y="156"/>
                </a:lnTo>
                <a:lnTo>
                  <a:pt x="1050" y="156"/>
                </a:lnTo>
                <a:lnTo>
                  <a:pt x="1047" y="149"/>
                </a:lnTo>
                <a:lnTo>
                  <a:pt x="1047" y="149"/>
                </a:lnTo>
                <a:lnTo>
                  <a:pt x="1047" y="149"/>
                </a:lnTo>
                <a:lnTo>
                  <a:pt x="1043" y="149"/>
                </a:lnTo>
                <a:lnTo>
                  <a:pt x="1043" y="149"/>
                </a:lnTo>
                <a:lnTo>
                  <a:pt x="1043" y="142"/>
                </a:lnTo>
                <a:lnTo>
                  <a:pt x="1040" y="142"/>
                </a:lnTo>
                <a:lnTo>
                  <a:pt x="1040" y="142"/>
                </a:lnTo>
                <a:lnTo>
                  <a:pt x="1037" y="135"/>
                </a:lnTo>
                <a:lnTo>
                  <a:pt x="1037" y="135"/>
                </a:lnTo>
                <a:lnTo>
                  <a:pt x="1037" y="132"/>
                </a:lnTo>
                <a:lnTo>
                  <a:pt x="1037" y="132"/>
                </a:lnTo>
                <a:lnTo>
                  <a:pt x="1040" y="122"/>
                </a:lnTo>
                <a:lnTo>
                  <a:pt x="1040" y="122"/>
                </a:lnTo>
                <a:lnTo>
                  <a:pt x="1040" y="111"/>
                </a:lnTo>
                <a:lnTo>
                  <a:pt x="1033" y="115"/>
                </a:lnTo>
                <a:lnTo>
                  <a:pt x="1033" y="87"/>
                </a:lnTo>
                <a:lnTo>
                  <a:pt x="1030" y="111"/>
                </a:lnTo>
                <a:lnTo>
                  <a:pt x="1030" y="111"/>
                </a:lnTo>
                <a:lnTo>
                  <a:pt x="1030" y="111"/>
                </a:lnTo>
                <a:lnTo>
                  <a:pt x="1030" y="115"/>
                </a:lnTo>
                <a:lnTo>
                  <a:pt x="1026" y="115"/>
                </a:lnTo>
                <a:lnTo>
                  <a:pt x="1026" y="118"/>
                </a:lnTo>
                <a:lnTo>
                  <a:pt x="1026" y="118"/>
                </a:lnTo>
                <a:lnTo>
                  <a:pt x="1026" y="132"/>
                </a:lnTo>
                <a:lnTo>
                  <a:pt x="1026" y="132"/>
                </a:lnTo>
                <a:lnTo>
                  <a:pt x="1026" y="132"/>
                </a:lnTo>
                <a:lnTo>
                  <a:pt x="1026" y="132"/>
                </a:lnTo>
                <a:lnTo>
                  <a:pt x="1026" y="132"/>
                </a:lnTo>
                <a:lnTo>
                  <a:pt x="1023" y="146"/>
                </a:lnTo>
                <a:lnTo>
                  <a:pt x="1016" y="146"/>
                </a:lnTo>
                <a:lnTo>
                  <a:pt x="1019" y="153"/>
                </a:lnTo>
                <a:lnTo>
                  <a:pt x="1009" y="153"/>
                </a:lnTo>
                <a:lnTo>
                  <a:pt x="1013" y="160"/>
                </a:lnTo>
                <a:lnTo>
                  <a:pt x="1006" y="160"/>
                </a:lnTo>
                <a:lnTo>
                  <a:pt x="1006" y="170"/>
                </a:lnTo>
                <a:lnTo>
                  <a:pt x="1002" y="170"/>
                </a:lnTo>
                <a:lnTo>
                  <a:pt x="1002" y="177"/>
                </a:lnTo>
                <a:lnTo>
                  <a:pt x="1002" y="177"/>
                </a:lnTo>
                <a:lnTo>
                  <a:pt x="999" y="181"/>
                </a:lnTo>
                <a:lnTo>
                  <a:pt x="999" y="191"/>
                </a:lnTo>
                <a:lnTo>
                  <a:pt x="999" y="191"/>
                </a:lnTo>
                <a:lnTo>
                  <a:pt x="999" y="198"/>
                </a:lnTo>
                <a:lnTo>
                  <a:pt x="999" y="198"/>
                </a:lnTo>
                <a:lnTo>
                  <a:pt x="999" y="208"/>
                </a:lnTo>
                <a:lnTo>
                  <a:pt x="999" y="208"/>
                </a:lnTo>
                <a:lnTo>
                  <a:pt x="999" y="215"/>
                </a:lnTo>
                <a:lnTo>
                  <a:pt x="999" y="215"/>
                </a:lnTo>
                <a:lnTo>
                  <a:pt x="999" y="219"/>
                </a:lnTo>
                <a:lnTo>
                  <a:pt x="999" y="219"/>
                </a:lnTo>
                <a:lnTo>
                  <a:pt x="999" y="219"/>
                </a:lnTo>
                <a:lnTo>
                  <a:pt x="999" y="226"/>
                </a:lnTo>
                <a:lnTo>
                  <a:pt x="999" y="226"/>
                </a:lnTo>
                <a:lnTo>
                  <a:pt x="999" y="236"/>
                </a:lnTo>
                <a:lnTo>
                  <a:pt x="999" y="236"/>
                </a:lnTo>
                <a:lnTo>
                  <a:pt x="999" y="236"/>
                </a:lnTo>
                <a:lnTo>
                  <a:pt x="999" y="239"/>
                </a:lnTo>
                <a:lnTo>
                  <a:pt x="999" y="239"/>
                </a:lnTo>
                <a:lnTo>
                  <a:pt x="999" y="239"/>
                </a:lnTo>
                <a:lnTo>
                  <a:pt x="995" y="243"/>
                </a:lnTo>
                <a:lnTo>
                  <a:pt x="999" y="250"/>
                </a:lnTo>
                <a:lnTo>
                  <a:pt x="999" y="260"/>
                </a:lnTo>
                <a:lnTo>
                  <a:pt x="999" y="260"/>
                </a:lnTo>
                <a:lnTo>
                  <a:pt x="999" y="264"/>
                </a:lnTo>
                <a:lnTo>
                  <a:pt x="995" y="264"/>
                </a:lnTo>
                <a:lnTo>
                  <a:pt x="995" y="274"/>
                </a:lnTo>
                <a:lnTo>
                  <a:pt x="995" y="288"/>
                </a:lnTo>
                <a:lnTo>
                  <a:pt x="995" y="288"/>
                </a:lnTo>
                <a:lnTo>
                  <a:pt x="995" y="288"/>
                </a:lnTo>
                <a:lnTo>
                  <a:pt x="995" y="288"/>
                </a:lnTo>
                <a:lnTo>
                  <a:pt x="995" y="298"/>
                </a:lnTo>
                <a:lnTo>
                  <a:pt x="995" y="316"/>
                </a:lnTo>
                <a:lnTo>
                  <a:pt x="995" y="316"/>
                </a:lnTo>
                <a:lnTo>
                  <a:pt x="995" y="316"/>
                </a:lnTo>
                <a:lnTo>
                  <a:pt x="992" y="319"/>
                </a:lnTo>
                <a:lnTo>
                  <a:pt x="995" y="326"/>
                </a:lnTo>
                <a:lnTo>
                  <a:pt x="995" y="361"/>
                </a:lnTo>
                <a:lnTo>
                  <a:pt x="992" y="361"/>
                </a:lnTo>
                <a:lnTo>
                  <a:pt x="992" y="371"/>
                </a:lnTo>
                <a:lnTo>
                  <a:pt x="992" y="413"/>
                </a:lnTo>
                <a:lnTo>
                  <a:pt x="992" y="413"/>
                </a:lnTo>
                <a:lnTo>
                  <a:pt x="992" y="423"/>
                </a:lnTo>
                <a:lnTo>
                  <a:pt x="992" y="478"/>
                </a:lnTo>
                <a:lnTo>
                  <a:pt x="989" y="478"/>
                </a:lnTo>
                <a:lnTo>
                  <a:pt x="992" y="492"/>
                </a:lnTo>
                <a:lnTo>
                  <a:pt x="992" y="555"/>
                </a:lnTo>
                <a:lnTo>
                  <a:pt x="989" y="555"/>
                </a:lnTo>
                <a:lnTo>
                  <a:pt x="989" y="568"/>
                </a:lnTo>
                <a:lnTo>
                  <a:pt x="989" y="617"/>
                </a:lnTo>
                <a:lnTo>
                  <a:pt x="985" y="617"/>
                </a:lnTo>
                <a:lnTo>
                  <a:pt x="985" y="610"/>
                </a:lnTo>
                <a:lnTo>
                  <a:pt x="985" y="357"/>
                </a:lnTo>
                <a:lnTo>
                  <a:pt x="978" y="357"/>
                </a:lnTo>
                <a:lnTo>
                  <a:pt x="975" y="354"/>
                </a:lnTo>
                <a:lnTo>
                  <a:pt x="968" y="354"/>
                </a:lnTo>
                <a:lnTo>
                  <a:pt x="961" y="354"/>
                </a:lnTo>
                <a:lnTo>
                  <a:pt x="954" y="354"/>
                </a:lnTo>
                <a:lnTo>
                  <a:pt x="944" y="354"/>
                </a:lnTo>
                <a:lnTo>
                  <a:pt x="937" y="354"/>
                </a:lnTo>
                <a:lnTo>
                  <a:pt x="930" y="354"/>
                </a:lnTo>
                <a:lnTo>
                  <a:pt x="924" y="354"/>
                </a:lnTo>
                <a:lnTo>
                  <a:pt x="917" y="354"/>
                </a:lnTo>
                <a:lnTo>
                  <a:pt x="917" y="347"/>
                </a:lnTo>
                <a:lnTo>
                  <a:pt x="913" y="347"/>
                </a:lnTo>
                <a:lnTo>
                  <a:pt x="910" y="354"/>
                </a:lnTo>
                <a:lnTo>
                  <a:pt x="913" y="354"/>
                </a:lnTo>
                <a:lnTo>
                  <a:pt x="910" y="357"/>
                </a:lnTo>
                <a:lnTo>
                  <a:pt x="906" y="357"/>
                </a:lnTo>
                <a:lnTo>
                  <a:pt x="906" y="343"/>
                </a:lnTo>
                <a:lnTo>
                  <a:pt x="906" y="343"/>
                </a:lnTo>
                <a:lnTo>
                  <a:pt x="910" y="343"/>
                </a:lnTo>
                <a:lnTo>
                  <a:pt x="917" y="343"/>
                </a:lnTo>
                <a:lnTo>
                  <a:pt x="924" y="347"/>
                </a:lnTo>
                <a:lnTo>
                  <a:pt x="930" y="347"/>
                </a:lnTo>
                <a:lnTo>
                  <a:pt x="937" y="347"/>
                </a:lnTo>
                <a:lnTo>
                  <a:pt x="944" y="347"/>
                </a:lnTo>
                <a:lnTo>
                  <a:pt x="954" y="347"/>
                </a:lnTo>
                <a:lnTo>
                  <a:pt x="961" y="347"/>
                </a:lnTo>
                <a:lnTo>
                  <a:pt x="968" y="347"/>
                </a:lnTo>
                <a:lnTo>
                  <a:pt x="975" y="347"/>
                </a:lnTo>
                <a:lnTo>
                  <a:pt x="975" y="354"/>
                </a:lnTo>
                <a:lnTo>
                  <a:pt x="978" y="354"/>
                </a:lnTo>
                <a:lnTo>
                  <a:pt x="978" y="343"/>
                </a:lnTo>
                <a:lnTo>
                  <a:pt x="978" y="343"/>
                </a:lnTo>
                <a:lnTo>
                  <a:pt x="982" y="343"/>
                </a:lnTo>
                <a:lnTo>
                  <a:pt x="989" y="343"/>
                </a:lnTo>
                <a:lnTo>
                  <a:pt x="989" y="340"/>
                </a:lnTo>
                <a:lnTo>
                  <a:pt x="982" y="340"/>
                </a:lnTo>
                <a:lnTo>
                  <a:pt x="975" y="340"/>
                </a:lnTo>
                <a:lnTo>
                  <a:pt x="968" y="336"/>
                </a:lnTo>
                <a:lnTo>
                  <a:pt x="961" y="336"/>
                </a:lnTo>
                <a:lnTo>
                  <a:pt x="954" y="336"/>
                </a:lnTo>
                <a:lnTo>
                  <a:pt x="944" y="336"/>
                </a:lnTo>
                <a:lnTo>
                  <a:pt x="937" y="336"/>
                </a:lnTo>
                <a:lnTo>
                  <a:pt x="930" y="336"/>
                </a:lnTo>
                <a:lnTo>
                  <a:pt x="924" y="336"/>
                </a:lnTo>
                <a:lnTo>
                  <a:pt x="913" y="336"/>
                </a:lnTo>
                <a:lnTo>
                  <a:pt x="910" y="340"/>
                </a:lnTo>
                <a:lnTo>
                  <a:pt x="906" y="340"/>
                </a:lnTo>
                <a:lnTo>
                  <a:pt x="903" y="340"/>
                </a:lnTo>
                <a:lnTo>
                  <a:pt x="903" y="336"/>
                </a:lnTo>
                <a:lnTo>
                  <a:pt x="903" y="302"/>
                </a:lnTo>
                <a:lnTo>
                  <a:pt x="903" y="302"/>
                </a:lnTo>
                <a:lnTo>
                  <a:pt x="903" y="302"/>
                </a:lnTo>
                <a:lnTo>
                  <a:pt x="903" y="302"/>
                </a:lnTo>
                <a:lnTo>
                  <a:pt x="903" y="364"/>
                </a:lnTo>
                <a:lnTo>
                  <a:pt x="906" y="371"/>
                </a:lnTo>
                <a:lnTo>
                  <a:pt x="906" y="610"/>
                </a:lnTo>
                <a:lnTo>
                  <a:pt x="906" y="610"/>
                </a:lnTo>
                <a:lnTo>
                  <a:pt x="906" y="617"/>
                </a:lnTo>
                <a:lnTo>
                  <a:pt x="903" y="617"/>
                </a:lnTo>
                <a:lnTo>
                  <a:pt x="903" y="610"/>
                </a:lnTo>
                <a:lnTo>
                  <a:pt x="903" y="610"/>
                </a:lnTo>
                <a:lnTo>
                  <a:pt x="900" y="610"/>
                </a:lnTo>
                <a:lnTo>
                  <a:pt x="896" y="610"/>
                </a:lnTo>
                <a:lnTo>
                  <a:pt x="896" y="610"/>
                </a:lnTo>
                <a:lnTo>
                  <a:pt x="893" y="336"/>
                </a:lnTo>
                <a:lnTo>
                  <a:pt x="889" y="336"/>
                </a:lnTo>
                <a:lnTo>
                  <a:pt x="889" y="322"/>
                </a:lnTo>
                <a:lnTo>
                  <a:pt x="889" y="322"/>
                </a:lnTo>
                <a:lnTo>
                  <a:pt x="893" y="322"/>
                </a:lnTo>
                <a:lnTo>
                  <a:pt x="893" y="319"/>
                </a:lnTo>
                <a:lnTo>
                  <a:pt x="893" y="316"/>
                </a:lnTo>
                <a:lnTo>
                  <a:pt x="889" y="316"/>
                </a:lnTo>
                <a:lnTo>
                  <a:pt x="889" y="284"/>
                </a:lnTo>
                <a:lnTo>
                  <a:pt x="872" y="277"/>
                </a:lnTo>
                <a:lnTo>
                  <a:pt x="872" y="277"/>
                </a:lnTo>
                <a:lnTo>
                  <a:pt x="865" y="281"/>
                </a:lnTo>
                <a:lnTo>
                  <a:pt x="862" y="281"/>
                </a:lnTo>
                <a:lnTo>
                  <a:pt x="855" y="281"/>
                </a:lnTo>
                <a:lnTo>
                  <a:pt x="852" y="284"/>
                </a:lnTo>
                <a:lnTo>
                  <a:pt x="852" y="284"/>
                </a:lnTo>
                <a:lnTo>
                  <a:pt x="848" y="288"/>
                </a:lnTo>
                <a:lnTo>
                  <a:pt x="848" y="291"/>
                </a:lnTo>
                <a:lnTo>
                  <a:pt x="845" y="298"/>
                </a:lnTo>
                <a:lnTo>
                  <a:pt x="845" y="298"/>
                </a:lnTo>
                <a:lnTo>
                  <a:pt x="845" y="302"/>
                </a:lnTo>
                <a:lnTo>
                  <a:pt x="845" y="309"/>
                </a:lnTo>
                <a:lnTo>
                  <a:pt x="845" y="312"/>
                </a:lnTo>
                <a:lnTo>
                  <a:pt x="841" y="316"/>
                </a:lnTo>
                <a:lnTo>
                  <a:pt x="841" y="319"/>
                </a:lnTo>
                <a:lnTo>
                  <a:pt x="838" y="319"/>
                </a:lnTo>
                <a:lnTo>
                  <a:pt x="835" y="319"/>
                </a:lnTo>
                <a:lnTo>
                  <a:pt x="831" y="322"/>
                </a:lnTo>
                <a:lnTo>
                  <a:pt x="828" y="322"/>
                </a:lnTo>
                <a:lnTo>
                  <a:pt x="824" y="326"/>
                </a:lnTo>
                <a:lnTo>
                  <a:pt x="821" y="326"/>
                </a:lnTo>
                <a:lnTo>
                  <a:pt x="821" y="329"/>
                </a:lnTo>
                <a:lnTo>
                  <a:pt x="821" y="492"/>
                </a:lnTo>
                <a:lnTo>
                  <a:pt x="800" y="478"/>
                </a:lnTo>
                <a:lnTo>
                  <a:pt x="790" y="478"/>
                </a:lnTo>
                <a:lnTo>
                  <a:pt x="780" y="478"/>
                </a:lnTo>
                <a:lnTo>
                  <a:pt x="759" y="492"/>
                </a:lnTo>
                <a:lnTo>
                  <a:pt x="759" y="499"/>
                </a:lnTo>
                <a:lnTo>
                  <a:pt x="756" y="499"/>
                </a:lnTo>
                <a:lnTo>
                  <a:pt x="756" y="392"/>
                </a:lnTo>
                <a:lnTo>
                  <a:pt x="756" y="392"/>
                </a:lnTo>
                <a:lnTo>
                  <a:pt x="756" y="378"/>
                </a:lnTo>
                <a:lnTo>
                  <a:pt x="766" y="374"/>
                </a:lnTo>
                <a:lnTo>
                  <a:pt x="766" y="371"/>
                </a:lnTo>
                <a:lnTo>
                  <a:pt x="756" y="368"/>
                </a:lnTo>
                <a:lnTo>
                  <a:pt x="749" y="371"/>
                </a:lnTo>
                <a:lnTo>
                  <a:pt x="742" y="371"/>
                </a:lnTo>
                <a:lnTo>
                  <a:pt x="735" y="371"/>
                </a:lnTo>
                <a:lnTo>
                  <a:pt x="732" y="374"/>
                </a:lnTo>
                <a:lnTo>
                  <a:pt x="725" y="374"/>
                </a:lnTo>
                <a:lnTo>
                  <a:pt x="718" y="378"/>
                </a:lnTo>
                <a:lnTo>
                  <a:pt x="711" y="378"/>
                </a:lnTo>
                <a:lnTo>
                  <a:pt x="708" y="378"/>
                </a:lnTo>
                <a:lnTo>
                  <a:pt x="701" y="381"/>
                </a:lnTo>
                <a:lnTo>
                  <a:pt x="694" y="381"/>
                </a:lnTo>
                <a:lnTo>
                  <a:pt x="691" y="381"/>
                </a:lnTo>
                <a:lnTo>
                  <a:pt x="684" y="381"/>
                </a:lnTo>
                <a:lnTo>
                  <a:pt x="674" y="388"/>
                </a:lnTo>
                <a:lnTo>
                  <a:pt x="674" y="392"/>
                </a:lnTo>
                <a:lnTo>
                  <a:pt x="677" y="392"/>
                </a:lnTo>
                <a:lnTo>
                  <a:pt x="677" y="395"/>
                </a:lnTo>
                <a:lnTo>
                  <a:pt x="674" y="399"/>
                </a:lnTo>
                <a:lnTo>
                  <a:pt x="674" y="503"/>
                </a:lnTo>
                <a:lnTo>
                  <a:pt x="667" y="492"/>
                </a:lnTo>
                <a:lnTo>
                  <a:pt x="667" y="437"/>
                </a:lnTo>
                <a:lnTo>
                  <a:pt x="663" y="437"/>
                </a:lnTo>
                <a:lnTo>
                  <a:pt x="663" y="437"/>
                </a:lnTo>
                <a:lnTo>
                  <a:pt x="660" y="437"/>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60" y="406"/>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361"/>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06"/>
                </a:lnTo>
                <a:lnTo>
                  <a:pt x="657" y="437"/>
                </a:lnTo>
                <a:lnTo>
                  <a:pt x="653" y="437"/>
                </a:lnTo>
                <a:lnTo>
                  <a:pt x="650" y="437"/>
                </a:lnTo>
                <a:lnTo>
                  <a:pt x="640" y="433"/>
                </a:lnTo>
                <a:lnTo>
                  <a:pt x="636" y="433"/>
                </a:lnTo>
                <a:lnTo>
                  <a:pt x="633" y="433"/>
                </a:lnTo>
                <a:lnTo>
                  <a:pt x="633" y="406"/>
                </a:lnTo>
                <a:lnTo>
                  <a:pt x="633" y="406"/>
                </a:lnTo>
                <a:lnTo>
                  <a:pt x="633" y="406"/>
                </a:lnTo>
                <a:lnTo>
                  <a:pt x="633" y="406"/>
                </a:lnTo>
                <a:lnTo>
                  <a:pt x="633" y="406"/>
                </a:lnTo>
                <a:lnTo>
                  <a:pt x="636" y="406"/>
                </a:lnTo>
                <a:lnTo>
                  <a:pt x="636" y="406"/>
                </a:lnTo>
                <a:lnTo>
                  <a:pt x="636" y="406"/>
                </a:lnTo>
                <a:lnTo>
                  <a:pt x="636" y="406"/>
                </a:lnTo>
                <a:lnTo>
                  <a:pt x="636" y="406"/>
                </a:lnTo>
                <a:lnTo>
                  <a:pt x="636" y="406"/>
                </a:lnTo>
                <a:lnTo>
                  <a:pt x="636" y="406"/>
                </a:lnTo>
                <a:lnTo>
                  <a:pt x="636" y="406"/>
                </a:lnTo>
                <a:lnTo>
                  <a:pt x="633" y="406"/>
                </a:lnTo>
                <a:lnTo>
                  <a:pt x="633" y="406"/>
                </a:lnTo>
                <a:lnTo>
                  <a:pt x="633" y="406"/>
                </a:lnTo>
                <a:lnTo>
                  <a:pt x="633" y="406"/>
                </a:lnTo>
                <a:lnTo>
                  <a:pt x="633" y="402"/>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361"/>
                </a:lnTo>
                <a:lnTo>
                  <a:pt x="633" y="402"/>
                </a:lnTo>
                <a:lnTo>
                  <a:pt x="633" y="402"/>
                </a:lnTo>
                <a:lnTo>
                  <a:pt x="633" y="402"/>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06"/>
                </a:lnTo>
                <a:lnTo>
                  <a:pt x="633" y="433"/>
                </a:lnTo>
                <a:lnTo>
                  <a:pt x="626" y="433"/>
                </a:lnTo>
                <a:lnTo>
                  <a:pt x="626" y="437"/>
                </a:lnTo>
                <a:lnTo>
                  <a:pt x="622" y="437"/>
                </a:lnTo>
                <a:lnTo>
                  <a:pt x="622" y="492"/>
                </a:lnTo>
                <a:lnTo>
                  <a:pt x="616" y="499"/>
                </a:lnTo>
                <a:lnTo>
                  <a:pt x="616" y="416"/>
                </a:lnTo>
                <a:lnTo>
                  <a:pt x="616" y="413"/>
                </a:lnTo>
                <a:lnTo>
                  <a:pt x="616" y="413"/>
                </a:lnTo>
                <a:lnTo>
                  <a:pt x="616" y="413"/>
                </a:lnTo>
                <a:lnTo>
                  <a:pt x="616" y="413"/>
                </a:lnTo>
                <a:lnTo>
                  <a:pt x="616" y="413"/>
                </a:lnTo>
                <a:lnTo>
                  <a:pt x="616" y="413"/>
                </a:lnTo>
                <a:lnTo>
                  <a:pt x="616" y="413"/>
                </a:lnTo>
                <a:lnTo>
                  <a:pt x="616" y="413"/>
                </a:lnTo>
                <a:lnTo>
                  <a:pt x="616" y="413"/>
                </a:lnTo>
                <a:lnTo>
                  <a:pt x="616" y="413"/>
                </a:lnTo>
                <a:lnTo>
                  <a:pt x="616" y="413"/>
                </a:lnTo>
                <a:lnTo>
                  <a:pt x="616" y="413"/>
                </a:lnTo>
                <a:lnTo>
                  <a:pt x="612" y="406"/>
                </a:lnTo>
                <a:lnTo>
                  <a:pt x="612" y="406"/>
                </a:lnTo>
                <a:lnTo>
                  <a:pt x="612" y="406"/>
                </a:lnTo>
                <a:lnTo>
                  <a:pt x="612" y="406"/>
                </a:lnTo>
                <a:lnTo>
                  <a:pt x="612" y="402"/>
                </a:lnTo>
                <a:lnTo>
                  <a:pt x="612" y="402"/>
                </a:lnTo>
                <a:lnTo>
                  <a:pt x="612" y="402"/>
                </a:lnTo>
                <a:lnTo>
                  <a:pt x="612" y="402"/>
                </a:lnTo>
                <a:lnTo>
                  <a:pt x="609" y="402"/>
                </a:lnTo>
                <a:lnTo>
                  <a:pt x="609" y="402"/>
                </a:lnTo>
                <a:lnTo>
                  <a:pt x="609" y="402"/>
                </a:lnTo>
                <a:lnTo>
                  <a:pt x="609" y="392"/>
                </a:lnTo>
                <a:lnTo>
                  <a:pt x="585" y="399"/>
                </a:lnTo>
                <a:lnTo>
                  <a:pt x="561" y="413"/>
                </a:lnTo>
                <a:lnTo>
                  <a:pt x="561" y="406"/>
                </a:lnTo>
                <a:lnTo>
                  <a:pt x="547" y="402"/>
                </a:lnTo>
                <a:lnTo>
                  <a:pt x="547" y="402"/>
                </a:lnTo>
                <a:lnTo>
                  <a:pt x="547" y="402"/>
                </a:lnTo>
                <a:lnTo>
                  <a:pt x="547" y="402"/>
                </a:lnTo>
                <a:lnTo>
                  <a:pt x="547" y="402"/>
                </a:lnTo>
                <a:lnTo>
                  <a:pt x="544" y="402"/>
                </a:lnTo>
                <a:lnTo>
                  <a:pt x="533" y="409"/>
                </a:lnTo>
                <a:lnTo>
                  <a:pt x="533" y="409"/>
                </a:lnTo>
                <a:lnTo>
                  <a:pt x="533" y="409"/>
                </a:lnTo>
                <a:lnTo>
                  <a:pt x="533" y="409"/>
                </a:lnTo>
                <a:lnTo>
                  <a:pt x="533" y="409"/>
                </a:lnTo>
                <a:lnTo>
                  <a:pt x="530" y="409"/>
                </a:lnTo>
                <a:lnTo>
                  <a:pt x="530" y="409"/>
                </a:lnTo>
                <a:lnTo>
                  <a:pt x="530" y="409"/>
                </a:lnTo>
                <a:lnTo>
                  <a:pt x="523" y="416"/>
                </a:lnTo>
                <a:lnTo>
                  <a:pt x="523" y="416"/>
                </a:lnTo>
                <a:lnTo>
                  <a:pt x="523" y="416"/>
                </a:lnTo>
                <a:lnTo>
                  <a:pt x="523" y="416"/>
                </a:lnTo>
                <a:lnTo>
                  <a:pt x="523" y="416"/>
                </a:lnTo>
                <a:lnTo>
                  <a:pt x="523" y="416"/>
                </a:lnTo>
                <a:lnTo>
                  <a:pt x="523" y="416"/>
                </a:lnTo>
                <a:lnTo>
                  <a:pt x="523" y="416"/>
                </a:lnTo>
                <a:lnTo>
                  <a:pt x="523" y="416"/>
                </a:lnTo>
                <a:lnTo>
                  <a:pt x="523" y="416"/>
                </a:lnTo>
                <a:lnTo>
                  <a:pt x="523" y="416"/>
                </a:lnTo>
                <a:lnTo>
                  <a:pt x="523" y="416"/>
                </a:lnTo>
                <a:lnTo>
                  <a:pt x="523" y="416"/>
                </a:lnTo>
                <a:lnTo>
                  <a:pt x="523" y="485"/>
                </a:lnTo>
                <a:lnTo>
                  <a:pt x="503" y="464"/>
                </a:lnTo>
                <a:lnTo>
                  <a:pt x="486" y="447"/>
                </a:lnTo>
                <a:lnTo>
                  <a:pt x="486" y="447"/>
                </a:lnTo>
                <a:lnTo>
                  <a:pt x="486" y="416"/>
                </a:lnTo>
                <a:lnTo>
                  <a:pt x="486" y="416"/>
                </a:lnTo>
                <a:lnTo>
                  <a:pt x="486" y="416"/>
                </a:lnTo>
                <a:lnTo>
                  <a:pt x="486" y="402"/>
                </a:lnTo>
                <a:lnTo>
                  <a:pt x="482" y="402"/>
                </a:lnTo>
                <a:lnTo>
                  <a:pt x="482" y="402"/>
                </a:lnTo>
                <a:lnTo>
                  <a:pt x="482" y="402"/>
                </a:lnTo>
                <a:lnTo>
                  <a:pt x="482" y="402"/>
                </a:lnTo>
                <a:lnTo>
                  <a:pt x="482" y="402"/>
                </a:lnTo>
                <a:lnTo>
                  <a:pt x="482" y="402"/>
                </a:lnTo>
                <a:lnTo>
                  <a:pt x="482" y="402"/>
                </a:lnTo>
                <a:lnTo>
                  <a:pt x="482" y="402"/>
                </a:lnTo>
                <a:lnTo>
                  <a:pt x="482" y="402"/>
                </a:lnTo>
                <a:lnTo>
                  <a:pt x="482" y="402"/>
                </a:lnTo>
                <a:lnTo>
                  <a:pt x="482" y="402"/>
                </a:lnTo>
                <a:lnTo>
                  <a:pt x="482" y="402"/>
                </a:lnTo>
                <a:lnTo>
                  <a:pt x="482" y="416"/>
                </a:lnTo>
                <a:lnTo>
                  <a:pt x="479" y="416"/>
                </a:lnTo>
                <a:lnTo>
                  <a:pt x="479" y="402"/>
                </a:lnTo>
                <a:lnTo>
                  <a:pt x="479" y="402"/>
                </a:lnTo>
                <a:lnTo>
                  <a:pt x="479" y="402"/>
                </a:lnTo>
                <a:lnTo>
                  <a:pt x="479" y="402"/>
                </a:lnTo>
                <a:lnTo>
                  <a:pt x="479" y="402"/>
                </a:lnTo>
                <a:lnTo>
                  <a:pt x="479" y="402"/>
                </a:lnTo>
                <a:lnTo>
                  <a:pt x="479" y="402"/>
                </a:lnTo>
                <a:lnTo>
                  <a:pt x="479" y="402"/>
                </a:lnTo>
                <a:lnTo>
                  <a:pt x="479" y="402"/>
                </a:lnTo>
                <a:lnTo>
                  <a:pt x="479" y="402"/>
                </a:lnTo>
                <a:lnTo>
                  <a:pt x="479" y="402"/>
                </a:lnTo>
                <a:lnTo>
                  <a:pt x="479" y="402"/>
                </a:lnTo>
                <a:lnTo>
                  <a:pt x="479" y="402"/>
                </a:lnTo>
                <a:lnTo>
                  <a:pt x="479" y="416"/>
                </a:lnTo>
                <a:lnTo>
                  <a:pt x="479" y="416"/>
                </a:lnTo>
                <a:lnTo>
                  <a:pt x="479" y="416"/>
                </a:lnTo>
                <a:lnTo>
                  <a:pt x="479" y="447"/>
                </a:lnTo>
                <a:lnTo>
                  <a:pt x="475" y="447"/>
                </a:lnTo>
                <a:lnTo>
                  <a:pt x="475" y="496"/>
                </a:lnTo>
                <a:lnTo>
                  <a:pt x="458" y="509"/>
                </a:lnTo>
                <a:lnTo>
                  <a:pt x="458" y="361"/>
                </a:lnTo>
                <a:lnTo>
                  <a:pt x="451" y="357"/>
                </a:lnTo>
                <a:lnTo>
                  <a:pt x="451" y="316"/>
                </a:lnTo>
                <a:lnTo>
                  <a:pt x="448" y="316"/>
                </a:lnTo>
                <a:lnTo>
                  <a:pt x="448" y="291"/>
                </a:lnTo>
                <a:lnTo>
                  <a:pt x="441" y="291"/>
                </a:lnTo>
                <a:lnTo>
                  <a:pt x="441" y="274"/>
                </a:lnTo>
                <a:lnTo>
                  <a:pt x="434" y="274"/>
                </a:lnTo>
                <a:lnTo>
                  <a:pt x="434" y="264"/>
                </a:lnTo>
                <a:lnTo>
                  <a:pt x="434" y="264"/>
                </a:lnTo>
                <a:lnTo>
                  <a:pt x="434" y="264"/>
                </a:lnTo>
                <a:lnTo>
                  <a:pt x="434" y="232"/>
                </a:lnTo>
                <a:lnTo>
                  <a:pt x="434" y="232"/>
                </a:lnTo>
                <a:lnTo>
                  <a:pt x="434" y="232"/>
                </a:lnTo>
                <a:lnTo>
                  <a:pt x="434" y="232"/>
                </a:lnTo>
                <a:lnTo>
                  <a:pt x="434" y="232"/>
                </a:lnTo>
                <a:lnTo>
                  <a:pt x="431" y="232"/>
                </a:lnTo>
                <a:lnTo>
                  <a:pt x="431" y="232"/>
                </a:lnTo>
                <a:lnTo>
                  <a:pt x="431" y="232"/>
                </a:lnTo>
                <a:lnTo>
                  <a:pt x="431" y="232"/>
                </a:lnTo>
                <a:lnTo>
                  <a:pt x="431" y="232"/>
                </a:lnTo>
                <a:lnTo>
                  <a:pt x="431" y="232"/>
                </a:lnTo>
                <a:lnTo>
                  <a:pt x="431" y="232"/>
                </a:lnTo>
                <a:lnTo>
                  <a:pt x="431" y="232"/>
                </a:lnTo>
                <a:lnTo>
                  <a:pt x="431" y="264"/>
                </a:lnTo>
                <a:lnTo>
                  <a:pt x="427" y="264"/>
                </a:lnTo>
                <a:lnTo>
                  <a:pt x="427" y="274"/>
                </a:lnTo>
                <a:lnTo>
                  <a:pt x="424" y="274"/>
                </a:lnTo>
                <a:lnTo>
                  <a:pt x="424" y="288"/>
                </a:lnTo>
                <a:lnTo>
                  <a:pt x="390" y="288"/>
                </a:lnTo>
                <a:lnTo>
                  <a:pt x="362" y="291"/>
                </a:lnTo>
                <a:lnTo>
                  <a:pt x="362" y="312"/>
                </a:lnTo>
                <a:lnTo>
                  <a:pt x="349" y="312"/>
                </a:lnTo>
                <a:lnTo>
                  <a:pt x="349" y="354"/>
                </a:lnTo>
                <a:lnTo>
                  <a:pt x="335" y="357"/>
                </a:lnTo>
                <a:lnTo>
                  <a:pt x="338" y="596"/>
                </a:lnTo>
                <a:lnTo>
                  <a:pt x="325" y="603"/>
                </a:lnTo>
                <a:lnTo>
                  <a:pt x="321" y="347"/>
                </a:lnTo>
                <a:lnTo>
                  <a:pt x="321" y="347"/>
                </a:lnTo>
                <a:lnTo>
                  <a:pt x="321" y="347"/>
                </a:lnTo>
                <a:lnTo>
                  <a:pt x="321" y="347"/>
                </a:lnTo>
                <a:lnTo>
                  <a:pt x="321" y="347"/>
                </a:lnTo>
                <a:lnTo>
                  <a:pt x="321" y="347"/>
                </a:lnTo>
                <a:lnTo>
                  <a:pt x="318" y="347"/>
                </a:lnTo>
                <a:lnTo>
                  <a:pt x="318" y="347"/>
                </a:lnTo>
                <a:lnTo>
                  <a:pt x="318" y="347"/>
                </a:lnTo>
                <a:lnTo>
                  <a:pt x="314" y="347"/>
                </a:lnTo>
                <a:lnTo>
                  <a:pt x="314" y="347"/>
                </a:lnTo>
                <a:lnTo>
                  <a:pt x="311" y="347"/>
                </a:lnTo>
                <a:lnTo>
                  <a:pt x="311" y="347"/>
                </a:lnTo>
                <a:lnTo>
                  <a:pt x="260" y="347"/>
                </a:lnTo>
                <a:lnTo>
                  <a:pt x="256" y="347"/>
                </a:lnTo>
                <a:lnTo>
                  <a:pt x="253" y="347"/>
                </a:lnTo>
                <a:lnTo>
                  <a:pt x="253" y="347"/>
                </a:lnTo>
                <a:lnTo>
                  <a:pt x="249" y="347"/>
                </a:lnTo>
                <a:lnTo>
                  <a:pt x="249" y="347"/>
                </a:lnTo>
                <a:lnTo>
                  <a:pt x="246" y="347"/>
                </a:lnTo>
                <a:lnTo>
                  <a:pt x="246" y="347"/>
                </a:lnTo>
                <a:lnTo>
                  <a:pt x="246" y="347"/>
                </a:lnTo>
                <a:lnTo>
                  <a:pt x="246" y="347"/>
                </a:lnTo>
                <a:lnTo>
                  <a:pt x="246" y="347"/>
                </a:lnTo>
                <a:lnTo>
                  <a:pt x="253" y="631"/>
                </a:lnTo>
                <a:lnTo>
                  <a:pt x="246" y="634"/>
                </a:lnTo>
                <a:lnTo>
                  <a:pt x="246" y="468"/>
                </a:lnTo>
                <a:lnTo>
                  <a:pt x="239" y="468"/>
                </a:lnTo>
                <a:lnTo>
                  <a:pt x="239" y="468"/>
                </a:lnTo>
                <a:lnTo>
                  <a:pt x="239" y="464"/>
                </a:lnTo>
                <a:lnTo>
                  <a:pt x="239" y="464"/>
                </a:lnTo>
                <a:lnTo>
                  <a:pt x="236" y="464"/>
                </a:lnTo>
                <a:lnTo>
                  <a:pt x="232" y="461"/>
                </a:lnTo>
                <a:lnTo>
                  <a:pt x="225" y="461"/>
                </a:lnTo>
                <a:lnTo>
                  <a:pt x="222" y="461"/>
                </a:lnTo>
                <a:lnTo>
                  <a:pt x="215" y="461"/>
                </a:lnTo>
                <a:lnTo>
                  <a:pt x="212" y="461"/>
                </a:lnTo>
                <a:lnTo>
                  <a:pt x="205" y="461"/>
                </a:lnTo>
                <a:lnTo>
                  <a:pt x="205" y="464"/>
                </a:lnTo>
                <a:lnTo>
                  <a:pt x="201" y="464"/>
                </a:lnTo>
                <a:lnTo>
                  <a:pt x="205" y="388"/>
                </a:lnTo>
                <a:lnTo>
                  <a:pt x="191" y="388"/>
                </a:lnTo>
                <a:lnTo>
                  <a:pt x="130" y="374"/>
                </a:lnTo>
                <a:lnTo>
                  <a:pt x="123" y="371"/>
                </a:lnTo>
                <a:lnTo>
                  <a:pt x="123" y="471"/>
                </a:lnTo>
                <a:lnTo>
                  <a:pt x="116" y="471"/>
                </a:lnTo>
                <a:lnTo>
                  <a:pt x="116" y="458"/>
                </a:lnTo>
                <a:lnTo>
                  <a:pt x="112" y="458"/>
                </a:lnTo>
                <a:lnTo>
                  <a:pt x="112" y="458"/>
                </a:lnTo>
                <a:lnTo>
                  <a:pt x="109" y="458"/>
                </a:lnTo>
                <a:lnTo>
                  <a:pt x="109" y="423"/>
                </a:lnTo>
                <a:lnTo>
                  <a:pt x="109" y="423"/>
                </a:lnTo>
                <a:lnTo>
                  <a:pt x="109" y="413"/>
                </a:lnTo>
                <a:lnTo>
                  <a:pt x="106" y="413"/>
                </a:lnTo>
                <a:lnTo>
                  <a:pt x="106" y="413"/>
                </a:lnTo>
                <a:lnTo>
                  <a:pt x="106" y="413"/>
                </a:lnTo>
                <a:lnTo>
                  <a:pt x="106" y="381"/>
                </a:lnTo>
                <a:lnTo>
                  <a:pt x="102" y="381"/>
                </a:lnTo>
                <a:lnTo>
                  <a:pt x="102" y="381"/>
                </a:lnTo>
                <a:lnTo>
                  <a:pt x="102" y="413"/>
                </a:lnTo>
                <a:lnTo>
                  <a:pt x="102" y="413"/>
                </a:lnTo>
                <a:lnTo>
                  <a:pt x="102" y="413"/>
                </a:lnTo>
                <a:lnTo>
                  <a:pt x="99" y="413"/>
                </a:lnTo>
                <a:lnTo>
                  <a:pt x="99" y="413"/>
                </a:lnTo>
                <a:lnTo>
                  <a:pt x="99" y="416"/>
                </a:lnTo>
                <a:lnTo>
                  <a:pt x="99" y="416"/>
                </a:lnTo>
                <a:lnTo>
                  <a:pt x="99" y="423"/>
                </a:lnTo>
                <a:lnTo>
                  <a:pt x="95" y="423"/>
                </a:lnTo>
                <a:lnTo>
                  <a:pt x="92" y="423"/>
                </a:lnTo>
                <a:lnTo>
                  <a:pt x="89" y="423"/>
                </a:lnTo>
                <a:lnTo>
                  <a:pt x="85" y="423"/>
                </a:lnTo>
                <a:lnTo>
                  <a:pt x="82" y="423"/>
                </a:lnTo>
                <a:lnTo>
                  <a:pt x="82" y="423"/>
                </a:lnTo>
                <a:lnTo>
                  <a:pt x="78" y="423"/>
                </a:lnTo>
                <a:lnTo>
                  <a:pt x="75" y="423"/>
                </a:lnTo>
                <a:lnTo>
                  <a:pt x="71" y="423"/>
                </a:lnTo>
                <a:lnTo>
                  <a:pt x="68" y="423"/>
                </a:lnTo>
                <a:lnTo>
                  <a:pt x="65" y="423"/>
                </a:lnTo>
                <a:lnTo>
                  <a:pt x="61" y="423"/>
                </a:lnTo>
                <a:lnTo>
                  <a:pt x="61" y="416"/>
                </a:lnTo>
                <a:lnTo>
                  <a:pt x="61" y="416"/>
                </a:lnTo>
                <a:lnTo>
                  <a:pt x="61" y="413"/>
                </a:lnTo>
                <a:lnTo>
                  <a:pt x="61" y="413"/>
                </a:lnTo>
                <a:lnTo>
                  <a:pt x="61" y="413"/>
                </a:lnTo>
                <a:lnTo>
                  <a:pt x="61" y="413"/>
                </a:lnTo>
                <a:lnTo>
                  <a:pt x="58" y="413"/>
                </a:lnTo>
                <a:lnTo>
                  <a:pt x="58" y="381"/>
                </a:lnTo>
                <a:lnTo>
                  <a:pt x="58" y="381"/>
                </a:lnTo>
                <a:lnTo>
                  <a:pt x="58" y="381"/>
                </a:lnTo>
                <a:lnTo>
                  <a:pt x="58" y="413"/>
                </a:lnTo>
                <a:lnTo>
                  <a:pt x="54" y="413"/>
                </a:lnTo>
                <a:lnTo>
                  <a:pt x="54" y="413"/>
                </a:lnTo>
                <a:lnTo>
                  <a:pt x="51" y="413"/>
                </a:lnTo>
                <a:lnTo>
                  <a:pt x="51" y="423"/>
                </a:lnTo>
                <a:lnTo>
                  <a:pt x="51" y="423"/>
                </a:lnTo>
                <a:lnTo>
                  <a:pt x="51" y="458"/>
                </a:lnTo>
                <a:lnTo>
                  <a:pt x="47" y="458"/>
                </a:lnTo>
                <a:lnTo>
                  <a:pt x="47" y="458"/>
                </a:lnTo>
                <a:lnTo>
                  <a:pt x="47" y="458"/>
                </a:lnTo>
                <a:lnTo>
                  <a:pt x="47" y="586"/>
                </a:lnTo>
                <a:lnTo>
                  <a:pt x="41" y="586"/>
                </a:lnTo>
                <a:lnTo>
                  <a:pt x="41" y="586"/>
                </a:lnTo>
                <a:lnTo>
                  <a:pt x="37" y="586"/>
                </a:lnTo>
                <a:lnTo>
                  <a:pt x="37" y="586"/>
                </a:lnTo>
                <a:lnTo>
                  <a:pt x="37" y="589"/>
                </a:lnTo>
                <a:lnTo>
                  <a:pt x="37" y="589"/>
                </a:lnTo>
                <a:lnTo>
                  <a:pt x="37" y="606"/>
                </a:lnTo>
                <a:lnTo>
                  <a:pt x="17" y="606"/>
                </a:lnTo>
                <a:lnTo>
                  <a:pt x="17" y="593"/>
                </a:lnTo>
                <a:lnTo>
                  <a:pt x="17" y="593"/>
                </a:lnTo>
                <a:lnTo>
                  <a:pt x="17" y="593"/>
                </a:lnTo>
                <a:lnTo>
                  <a:pt x="13" y="593"/>
                </a:lnTo>
                <a:lnTo>
                  <a:pt x="0" y="593"/>
                </a:lnTo>
                <a:lnTo>
                  <a:pt x="0" y="742"/>
                </a:lnTo>
                <a:lnTo>
                  <a:pt x="1485" y="742"/>
                </a:lnTo>
                <a:lnTo>
                  <a:pt x="1981" y="742"/>
                </a:lnTo>
                <a:lnTo>
                  <a:pt x="3826" y="742"/>
                </a:lnTo>
                <a:lnTo>
                  <a:pt x="3853" y="742"/>
                </a:lnTo>
                <a:lnTo>
                  <a:pt x="7683" y="742"/>
                </a:lnTo>
                <a:lnTo>
                  <a:pt x="7683" y="586"/>
                </a:lnTo>
                <a:lnTo>
                  <a:pt x="7642" y="548"/>
                </a:lnTo>
                <a:close/>
                <a:moveTo>
                  <a:pt x="482" y="430"/>
                </a:moveTo>
                <a:lnTo>
                  <a:pt x="482" y="426"/>
                </a:lnTo>
                <a:lnTo>
                  <a:pt x="482" y="419"/>
                </a:lnTo>
                <a:lnTo>
                  <a:pt x="482" y="430"/>
                </a:lnTo>
                <a:close/>
                <a:moveTo>
                  <a:pt x="479" y="416"/>
                </a:moveTo>
                <a:lnTo>
                  <a:pt x="482" y="416"/>
                </a:lnTo>
                <a:lnTo>
                  <a:pt x="482" y="416"/>
                </a:lnTo>
                <a:lnTo>
                  <a:pt x="482" y="423"/>
                </a:lnTo>
                <a:lnTo>
                  <a:pt x="479" y="416"/>
                </a:lnTo>
                <a:lnTo>
                  <a:pt x="479" y="416"/>
                </a:lnTo>
                <a:close/>
                <a:moveTo>
                  <a:pt x="482" y="426"/>
                </a:moveTo>
                <a:lnTo>
                  <a:pt x="479" y="430"/>
                </a:lnTo>
                <a:lnTo>
                  <a:pt x="479" y="419"/>
                </a:lnTo>
                <a:lnTo>
                  <a:pt x="482" y="426"/>
                </a:lnTo>
                <a:close/>
                <a:moveTo>
                  <a:pt x="479" y="433"/>
                </a:moveTo>
                <a:lnTo>
                  <a:pt x="482" y="426"/>
                </a:lnTo>
                <a:lnTo>
                  <a:pt x="482" y="433"/>
                </a:lnTo>
                <a:lnTo>
                  <a:pt x="482" y="433"/>
                </a:lnTo>
                <a:lnTo>
                  <a:pt x="479" y="433"/>
                </a:lnTo>
                <a:lnTo>
                  <a:pt x="479" y="433"/>
                </a:lnTo>
                <a:close/>
                <a:moveTo>
                  <a:pt x="479" y="433"/>
                </a:moveTo>
                <a:lnTo>
                  <a:pt x="482" y="433"/>
                </a:lnTo>
                <a:lnTo>
                  <a:pt x="482" y="433"/>
                </a:lnTo>
                <a:lnTo>
                  <a:pt x="482" y="440"/>
                </a:lnTo>
                <a:lnTo>
                  <a:pt x="479" y="433"/>
                </a:lnTo>
                <a:lnTo>
                  <a:pt x="479" y="433"/>
                </a:lnTo>
                <a:close/>
                <a:moveTo>
                  <a:pt x="479" y="447"/>
                </a:moveTo>
                <a:lnTo>
                  <a:pt x="479" y="437"/>
                </a:lnTo>
                <a:lnTo>
                  <a:pt x="482" y="440"/>
                </a:lnTo>
                <a:lnTo>
                  <a:pt x="479" y="447"/>
                </a:lnTo>
                <a:lnTo>
                  <a:pt x="479" y="447"/>
                </a:lnTo>
                <a:close/>
                <a:moveTo>
                  <a:pt x="479" y="447"/>
                </a:moveTo>
                <a:lnTo>
                  <a:pt x="482" y="444"/>
                </a:lnTo>
                <a:lnTo>
                  <a:pt x="482" y="447"/>
                </a:lnTo>
                <a:lnTo>
                  <a:pt x="479" y="447"/>
                </a:lnTo>
                <a:close/>
                <a:moveTo>
                  <a:pt x="482" y="447"/>
                </a:moveTo>
                <a:lnTo>
                  <a:pt x="482" y="440"/>
                </a:lnTo>
                <a:lnTo>
                  <a:pt x="482" y="433"/>
                </a:lnTo>
                <a:lnTo>
                  <a:pt x="482" y="447"/>
                </a:lnTo>
                <a:lnTo>
                  <a:pt x="482" y="447"/>
                </a:lnTo>
                <a:close/>
                <a:moveTo>
                  <a:pt x="1187" y="77"/>
                </a:moveTo>
                <a:lnTo>
                  <a:pt x="1187" y="80"/>
                </a:lnTo>
                <a:lnTo>
                  <a:pt x="1184" y="94"/>
                </a:lnTo>
                <a:lnTo>
                  <a:pt x="1184" y="108"/>
                </a:lnTo>
                <a:lnTo>
                  <a:pt x="1184" y="111"/>
                </a:lnTo>
                <a:lnTo>
                  <a:pt x="1132" y="111"/>
                </a:lnTo>
                <a:lnTo>
                  <a:pt x="1132" y="108"/>
                </a:lnTo>
                <a:lnTo>
                  <a:pt x="1129" y="94"/>
                </a:lnTo>
                <a:lnTo>
                  <a:pt x="1129" y="80"/>
                </a:lnTo>
                <a:lnTo>
                  <a:pt x="1129" y="77"/>
                </a:lnTo>
                <a:lnTo>
                  <a:pt x="1126" y="70"/>
                </a:lnTo>
                <a:lnTo>
                  <a:pt x="1191" y="70"/>
                </a:lnTo>
                <a:lnTo>
                  <a:pt x="1187" y="77"/>
                </a:lnTo>
                <a:close/>
                <a:moveTo>
                  <a:pt x="1502" y="558"/>
                </a:moveTo>
                <a:lnTo>
                  <a:pt x="1502" y="558"/>
                </a:lnTo>
                <a:lnTo>
                  <a:pt x="1502" y="558"/>
                </a:lnTo>
                <a:lnTo>
                  <a:pt x="1502" y="558"/>
                </a:lnTo>
                <a:close/>
              </a:path>
            </a:pathLst>
          </a:custGeom>
          <a:solidFill>
            <a:schemeClr val="bg1">
              <a:lumMod val="95000"/>
              <a:alpha val="8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14281101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8" r:id="rId4"/>
    <p:sldLayoutId id="2147483650" r:id="rId5"/>
    <p:sldLayoutId id="2147483722" r:id="rId6"/>
    <p:sldLayoutId id="2147483693" r:id="rId7"/>
    <p:sldLayoutId id="2147483704" r:id="rId8"/>
    <p:sldLayoutId id="214748370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scribd.com/doc/59410219/Rangkaian-Jam-Digital" TargetMode="External"/><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479274" y="450164"/>
            <a:ext cx="8368513" cy="5032147"/>
          </a:xfrm>
          <a:prstGeom prst="rect">
            <a:avLst/>
          </a:prstGeom>
          <a:noFill/>
        </p:spPr>
        <p:txBody>
          <a:bodyPr wrap="square" rtlCol="0">
            <a:spAutoFit/>
          </a:bodyPr>
          <a:lstStyle/>
          <a:p>
            <a:r>
              <a:rPr lang="id-ID" sz="10700" spc="-400" dirty="0">
                <a:solidFill>
                  <a:schemeClr val="tx1">
                    <a:lumMod val="75000"/>
                    <a:lumOff val="25000"/>
                  </a:schemeClr>
                </a:solidFill>
                <a:latin typeface="Georgia" pitchFamily="18" charset="0"/>
                <a:cs typeface="WC Mano Negra Bta"/>
              </a:rPr>
              <a:t>Logika Digital &amp; Sistem Digital</a:t>
            </a:r>
            <a:endParaRPr lang="en-US" sz="10700" spc="-400" dirty="0">
              <a:solidFill>
                <a:srgbClr val="FF0000"/>
              </a:solidFill>
              <a:latin typeface="Georgia" pitchFamily="18" charset="0"/>
              <a:cs typeface="WC Mano Negra Bta"/>
            </a:endParaRPr>
          </a:p>
        </p:txBody>
      </p:sp>
      <p:sp>
        <p:nvSpPr>
          <p:cNvPr id="3" name="TextBox 2"/>
          <p:cNvSpPr txBox="1"/>
          <p:nvPr/>
        </p:nvSpPr>
        <p:spPr>
          <a:xfrm>
            <a:off x="5500915" y="6407836"/>
            <a:ext cx="8847787" cy="276999"/>
          </a:xfrm>
          <a:prstGeom prst="rect">
            <a:avLst/>
          </a:prstGeom>
          <a:noFill/>
        </p:spPr>
        <p:txBody>
          <a:bodyPr wrap="square" rtlCol="0">
            <a:spAutoFit/>
          </a:bodyPr>
          <a:lstStyle/>
          <a:p>
            <a:pPr algn="ctr"/>
            <a:r>
              <a:rPr lang="id-ID" sz="1200" spc="800" dirty="0">
                <a:solidFill>
                  <a:srgbClr val="0070C0"/>
                </a:solidFill>
                <a:latin typeface="Nevis" pitchFamily="2" charset="0"/>
                <a:cs typeface="WC Mano Negra Bta"/>
              </a:rPr>
              <a:t>STMIK AMIKOM PURWOKERTO</a:t>
            </a:r>
            <a:endParaRPr lang="en-US" sz="1200" spc="800" dirty="0">
              <a:solidFill>
                <a:schemeClr val="bg2">
                  <a:lumMod val="25000"/>
                </a:schemeClr>
              </a:solidFill>
              <a:latin typeface="Nevis" pitchFamily="2" charset="0"/>
              <a:cs typeface="WC Mano Negra Bta"/>
            </a:endParaRPr>
          </a:p>
        </p:txBody>
      </p:sp>
      <p:sp>
        <p:nvSpPr>
          <p:cNvPr id="4" name="TextBox 3"/>
          <p:cNvSpPr txBox="1"/>
          <p:nvPr/>
        </p:nvSpPr>
        <p:spPr>
          <a:xfrm>
            <a:off x="643368" y="50054"/>
            <a:ext cx="4306003" cy="400110"/>
          </a:xfrm>
          <a:prstGeom prst="rect">
            <a:avLst/>
          </a:prstGeom>
          <a:noFill/>
        </p:spPr>
        <p:txBody>
          <a:bodyPr wrap="square" rtlCol="0">
            <a:spAutoFit/>
          </a:bodyPr>
          <a:lstStyle/>
          <a:p>
            <a:r>
              <a:rPr lang="id-ID" sz="2000" dirty="0">
                <a:solidFill>
                  <a:schemeClr val="tx1">
                    <a:lumMod val="75000"/>
                    <a:lumOff val="25000"/>
                  </a:schemeClr>
                </a:solidFill>
                <a:latin typeface="Georgia" pitchFamily="18" charset="0"/>
                <a:cs typeface="WC Mano Negra Bta"/>
              </a:rPr>
              <a:t>Senin, 15 April 2019</a:t>
            </a:r>
            <a:endParaRPr lang="en-US" sz="2000" dirty="0">
              <a:solidFill>
                <a:srgbClr val="FF0000"/>
              </a:solidFill>
              <a:latin typeface="Georgia" pitchFamily="18" charset="0"/>
              <a:cs typeface="WC Mano Negra Bta"/>
            </a:endParaRPr>
          </a:p>
        </p:txBody>
      </p:sp>
    </p:spTree>
    <p:extLst>
      <p:ext uri="{BB962C8B-B14F-4D97-AF65-F5344CB8AC3E}">
        <p14:creationId xmlns:p14="http://schemas.microsoft.com/office/powerpoint/2010/main" val="24058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a:xfrm>
            <a:off x="1228725" y="3890091"/>
            <a:ext cx="9734550" cy="228451"/>
          </a:xfrm>
        </p:spPr>
        <p:txBody>
          <a:bodyPr>
            <a:noAutofit/>
          </a:bodyPr>
          <a:lstStyle/>
          <a:p>
            <a:pPr algn="ctr"/>
            <a:r>
              <a:rPr lang="id-ID" sz="4400" dirty="0"/>
              <a:t>STMIK AMIKOM PURWOKERTO</a:t>
            </a:r>
            <a:endParaRPr lang="en-US" sz="4400" dirty="0"/>
          </a:p>
        </p:txBody>
      </p:sp>
    </p:spTree>
    <p:extLst>
      <p:ext uri="{BB962C8B-B14F-4D97-AF65-F5344CB8AC3E}">
        <p14:creationId xmlns:p14="http://schemas.microsoft.com/office/powerpoint/2010/main" val="37821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Isosceles Triangle 1"/>
          <p:cNvSpPr/>
          <p:nvPr/>
        </p:nvSpPr>
        <p:spPr>
          <a:xfrm rot="3413502">
            <a:off x="5723150" y="2807099"/>
            <a:ext cx="784076" cy="569154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8188586">
            <a:off x="5677327" y="2805781"/>
            <a:ext cx="784076" cy="569154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635" y="1677669"/>
            <a:ext cx="12192000" cy="1569660"/>
          </a:xfrm>
          <a:prstGeom prst="rect">
            <a:avLst/>
          </a:prstGeom>
          <a:noFill/>
        </p:spPr>
        <p:txBody>
          <a:bodyPr wrap="square" rtlCol="0">
            <a:spAutoFit/>
          </a:bodyPr>
          <a:lstStyle/>
          <a:p>
            <a:pPr algn="ctr"/>
            <a:r>
              <a:rPr lang="id-ID" sz="9600" spc="-400" dirty="0">
                <a:solidFill>
                  <a:schemeClr val="tx1">
                    <a:lumMod val="75000"/>
                    <a:lumOff val="25000"/>
                  </a:schemeClr>
                </a:solidFill>
                <a:latin typeface="Georgia" pitchFamily="18" charset="0"/>
                <a:cs typeface="WC Mano Negra Bta"/>
              </a:rPr>
              <a:t>Rangkaian </a:t>
            </a:r>
            <a:r>
              <a:rPr lang="id-ID" sz="9600" spc="-400" dirty="0">
                <a:solidFill>
                  <a:srgbClr val="FF0000"/>
                </a:solidFill>
                <a:latin typeface="Georgia" pitchFamily="18" charset="0"/>
                <a:cs typeface="WC Mano Negra Bta"/>
              </a:rPr>
              <a:t>Jam Digital</a:t>
            </a:r>
            <a:endParaRPr lang="en-US" sz="9600" spc="-400" dirty="0">
              <a:solidFill>
                <a:srgbClr val="FF0000"/>
              </a:solidFill>
              <a:latin typeface="Georgia" pitchFamily="18" charset="0"/>
              <a:cs typeface="WC Mano Negra Bta"/>
            </a:endParaRPr>
          </a:p>
        </p:txBody>
      </p:sp>
      <p:sp>
        <p:nvSpPr>
          <p:cNvPr id="7" name="TextBox 6"/>
          <p:cNvSpPr txBox="1"/>
          <p:nvPr/>
        </p:nvSpPr>
        <p:spPr>
          <a:xfrm>
            <a:off x="1672106" y="2935503"/>
            <a:ext cx="8847787" cy="1077218"/>
          </a:xfrm>
          <a:prstGeom prst="rect">
            <a:avLst/>
          </a:prstGeom>
          <a:noFill/>
        </p:spPr>
        <p:txBody>
          <a:bodyPr wrap="square" rtlCol="0">
            <a:spAutoFit/>
          </a:bodyPr>
          <a:lstStyle/>
          <a:p>
            <a:pPr algn="ctr"/>
            <a:r>
              <a:rPr lang="id-ID" sz="3200" spc="800" dirty="0">
                <a:solidFill>
                  <a:srgbClr val="0070C0"/>
                </a:solidFill>
                <a:latin typeface="Nevis" pitchFamily="2" charset="0"/>
                <a:cs typeface="WC Mano Negra Bta"/>
              </a:rPr>
              <a:t>Menggunakan aplikasi Electronics Workbench</a:t>
            </a:r>
            <a:endParaRPr lang="en-US" sz="3200" spc="800" dirty="0">
              <a:solidFill>
                <a:schemeClr val="bg2">
                  <a:lumMod val="25000"/>
                </a:schemeClr>
              </a:solidFill>
              <a:latin typeface="Nevis" pitchFamily="2" charset="0"/>
              <a:cs typeface="WC Mano Negra Bta"/>
            </a:endParaRPr>
          </a:p>
        </p:txBody>
      </p:sp>
      <p:sp>
        <p:nvSpPr>
          <p:cNvPr id="8" name="TextBox 7"/>
          <p:cNvSpPr txBox="1"/>
          <p:nvPr/>
        </p:nvSpPr>
        <p:spPr>
          <a:xfrm>
            <a:off x="494226" y="1385281"/>
            <a:ext cx="4452911" cy="584775"/>
          </a:xfrm>
          <a:prstGeom prst="rect">
            <a:avLst/>
          </a:prstGeom>
          <a:noFill/>
        </p:spPr>
        <p:txBody>
          <a:bodyPr wrap="square" rtlCol="0">
            <a:spAutoFit/>
          </a:bodyPr>
          <a:lstStyle/>
          <a:p>
            <a:r>
              <a:rPr lang="id-ID" sz="3200" dirty="0">
                <a:solidFill>
                  <a:schemeClr val="bg2">
                    <a:lumMod val="50000"/>
                  </a:schemeClr>
                </a:solidFill>
                <a:latin typeface="Georgia" pitchFamily="18" charset="0"/>
                <a:cs typeface="WC Mano Negra Bta"/>
              </a:rPr>
              <a:t>Kelompok 2</a:t>
            </a:r>
            <a:endParaRPr lang="en-US" sz="3200" dirty="0">
              <a:solidFill>
                <a:schemeClr val="bg2">
                  <a:lumMod val="50000"/>
                </a:schemeClr>
              </a:solidFill>
              <a:latin typeface="Georgia" pitchFamily="18" charset="0"/>
              <a:cs typeface="WC Mano Negra Bta"/>
            </a:endParaRPr>
          </a:p>
        </p:txBody>
      </p:sp>
    </p:spTree>
    <p:extLst>
      <p:ext uri="{BB962C8B-B14F-4D97-AF65-F5344CB8AC3E}">
        <p14:creationId xmlns:p14="http://schemas.microsoft.com/office/powerpoint/2010/main" val="279342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750"/>
                                        <p:tgtEl>
                                          <p:spTgt spid="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1750"/>
                                        <p:tgtEl>
                                          <p:spTgt spid="4"/>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429000"/>
            <a:ext cx="12192000" cy="2709189"/>
            <a:chOff x="0" y="2920594"/>
            <a:chExt cx="9144000" cy="2031892"/>
          </a:xfrm>
          <a:solidFill>
            <a:srgbClr val="F49D15"/>
          </a:solidFill>
        </p:grpSpPr>
        <p:sp>
          <p:nvSpPr>
            <p:cNvPr id="11" name="Rectangle 10"/>
            <p:cNvSpPr/>
            <p:nvPr/>
          </p:nvSpPr>
          <p:spPr>
            <a:xfrm>
              <a:off x="0" y="2920594"/>
              <a:ext cx="9144000" cy="1543575"/>
            </a:xfrm>
            <a:prstGeom prst="rect">
              <a:avLst/>
            </a:prstGeom>
            <a:grp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2" name="TextBox 11"/>
            <p:cNvSpPr txBox="1"/>
            <p:nvPr/>
          </p:nvSpPr>
          <p:spPr>
            <a:xfrm>
              <a:off x="0" y="2944244"/>
              <a:ext cx="9143999" cy="2008242"/>
            </a:xfrm>
            <a:prstGeom prst="rect">
              <a:avLst/>
            </a:prstGeom>
            <a:grpFill/>
          </p:spPr>
          <p:txBody>
            <a:bodyPr wrap="square" rtlCol="0">
              <a:spAutoFit/>
            </a:bodyPr>
            <a:lstStyle/>
            <a:p>
              <a:pPr algn="ctr"/>
              <a:r>
                <a:rPr lang="id-ID" sz="2800" b="1" dirty="0">
                  <a:solidFill>
                    <a:schemeClr val="bg1"/>
                  </a:solidFill>
                  <a:latin typeface="Arial Rounded MT Bold" panose="020F0704030504030204" pitchFamily="34" charset="0"/>
                  <a:hlinkClick r:id="rId3"/>
                </a:rPr>
                <a:t>Rangkaian Jam Digital</a:t>
              </a:r>
              <a:r>
                <a:rPr lang="id-ID" sz="2800" dirty="0">
                  <a:solidFill>
                    <a:schemeClr val="bg1"/>
                  </a:solidFill>
                  <a:latin typeface="Arial Rounded MT Bold" panose="020F0704030504030204" pitchFamily="34" charset="0"/>
                </a:rPr>
                <a:t> adalah rangkaian yang dirancang sedemikian rupa sehingga mirip sebuah jam yang memiliki penunjuk bilangan detik, menit dan jam dengan memakai sistem dua puluh empat jam. Rangkaian ini juga bekerja dengan cara asinkron berupa pencacah naik. Untuk menampilkan waktu, rangkaian ini dilengkapi dengan tujuh buah ruas lampu LED.</a:t>
              </a:r>
              <a:endParaRPr lang="pl-PL" sz="6600" dirty="0">
                <a:solidFill>
                  <a:schemeClr val="bg1"/>
                </a:solidFill>
                <a:latin typeface="Arial Rounded MT Bold" panose="020F0704030504030204" pitchFamily="34" charset="0"/>
              </a:endParaRPr>
            </a:p>
          </p:txBody>
        </p:sp>
      </p:grpSp>
      <p:sp>
        <p:nvSpPr>
          <p:cNvPr id="13" name="TextBox 12"/>
          <p:cNvSpPr txBox="1"/>
          <p:nvPr/>
        </p:nvSpPr>
        <p:spPr>
          <a:xfrm>
            <a:off x="1" y="1083276"/>
            <a:ext cx="5928860" cy="1684303"/>
          </a:xfrm>
          <a:prstGeom prst="rect">
            <a:avLst/>
          </a:prstGeom>
          <a:noFill/>
        </p:spPr>
        <p:txBody>
          <a:bodyPr wrap="square" lIns="121917" tIns="60958" rIns="121917" bIns="60958" rtlCol="0">
            <a:spAutoFit/>
          </a:bodyPr>
          <a:lstStyle/>
          <a:p>
            <a:pPr algn="r">
              <a:lnSpc>
                <a:spcPct val="150000"/>
              </a:lnSpc>
            </a:pPr>
            <a:r>
              <a:rPr lang="id-ID" sz="3600" b="1" dirty="0">
                <a:solidFill>
                  <a:schemeClr val="accent6"/>
                </a:solidFill>
                <a:latin typeface="Georgia" panose="02040502050405020303" pitchFamily="18" charset="0"/>
              </a:rPr>
              <a:t>Rangkaian Sederhana</a:t>
            </a:r>
          </a:p>
          <a:p>
            <a:pPr algn="r">
              <a:lnSpc>
                <a:spcPct val="150000"/>
              </a:lnSpc>
            </a:pPr>
            <a:r>
              <a:rPr lang="id-ID" sz="3600" b="1" dirty="0">
                <a:solidFill>
                  <a:schemeClr val="accent6"/>
                </a:solidFill>
                <a:latin typeface="Georgia" panose="02040502050405020303" pitchFamily="18" charset="0"/>
              </a:rPr>
              <a:t>Jam Digital</a:t>
            </a:r>
            <a:endParaRPr lang="pl-PL" sz="3600" b="1" dirty="0">
              <a:solidFill>
                <a:schemeClr val="accent6"/>
              </a:solidFill>
              <a:latin typeface="Georgia" panose="02040502050405020303" pitchFamily="18" charset="0"/>
            </a:endParaRPr>
          </a:p>
        </p:txBody>
      </p:sp>
      <p:graphicFrame>
        <p:nvGraphicFramePr>
          <p:cNvPr id="19" name="Diagram 18"/>
          <p:cNvGraphicFramePr/>
          <p:nvPr>
            <p:extLst>
              <p:ext uri="{D42A27DB-BD31-4B8C-83A1-F6EECF244321}">
                <p14:modId xmlns:p14="http://schemas.microsoft.com/office/powerpoint/2010/main" val="360658375"/>
              </p:ext>
            </p:extLst>
          </p:nvPr>
        </p:nvGraphicFramePr>
        <p:xfrm>
          <a:off x="5928859" y="494000"/>
          <a:ext cx="5981787" cy="28851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9531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15149"/>
            <a:ext cx="6366230" cy="1169551"/>
          </a:xfrm>
          <a:prstGeom prst="rect">
            <a:avLst/>
          </a:prstGeom>
          <a:solidFill>
            <a:srgbClr val="7030A0"/>
          </a:solidFill>
          <a:ln w="9525">
            <a:noFill/>
            <a:miter lim="800000"/>
            <a:headEnd/>
            <a:tailEnd/>
          </a:ln>
        </p:spPr>
        <p:txBody>
          <a:bodyPr wrap="none" lIns="60960" tIns="30480" rIns="60960" bIns="30480">
            <a:spAutoFit/>
          </a:bodyPr>
          <a:lstStyle/>
          <a:p>
            <a:pPr defTabSz="1450940"/>
            <a:r>
              <a:rPr lang="id-ID" sz="7200" b="1" spc="-200" dirty="0">
                <a:solidFill>
                  <a:schemeClr val="bg1"/>
                </a:solidFill>
                <a:latin typeface="Lato Black" panose="020F0A02020204030203" pitchFamily="34" charset="0"/>
                <a:ea typeface="Open Sans" pitchFamily="34" charset="0"/>
                <a:cs typeface="Open Sans" pitchFamily="34" charset="0"/>
              </a:rPr>
              <a:t>PRINSIP KERJA</a:t>
            </a:r>
            <a:endParaRPr lang="en-CA" sz="7200" b="1" spc="-200" dirty="0">
              <a:solidFill>
                <a:schemeClr val="bg1"/>
              </a:solidFill>
              <a:latin typeface="Lato Black" panose="020F0A02020204030203" pitchFamily="34" charset="0"/>
              <a:ea typeface="Open Sans" pitchFamily="34" charset="0"/>
              <a:cs typeface="Open Sans" pitchFamily="34" charset="0"/>
            </a:endParaRPr>
          </a:p>
        </p:txBody>
      </p:sp>
      <p:sp>
        <p:nvSpPr>
          <p:cNvPr id="5" name="Rectangle 4"/>
          <p:cNvSpPr/>
          <p:nvPr/>
        </p:nvSpPr>
        <p:spPr>
          <a:xfrm>
            <a:off x="491817" y="2125302"/>
            <a:ext cx="10480983" cy="3539430"/>
          </a:xfrm>
          <a:prstGeom prst="rect">
            <a:avLst/>
          </a:prstGeom>
          <a:solidFill>
            <a:srgbClr val="7030A0"/>
          </a:solidFill>
        </p:spPr>
        <p:txBody>
          <a:bodyPr wrap="square">
            <a:spAutoFit/>
          </a:bodyPr>
          <a:lstStyle/>
          <a:p>
            <a:r>
              <a:rPr lang="id-ID" sz="2800" dirty="0">
                <a:solidFill>
                  <a:schemeClr val="bg1"/>
                </a:solidFill>
              </a:rPr>
              <a:t>Untuk dapat menghasilkan satu getaran per detik atau 1 Hz maka di perlukan rangkaian dengan sebuah sumber detak. Hal ini nantinya berguna dalam penunjukan waktu bilangan second yang maksimumnya 0 serta untuk memulai cacah pada pemicu pecacahnya. Semua pencacah tersebut nantinya akan di gunakan dalam penunjukan bilangan menit yang memiliki prinsip kerja yang juga sama. Selain itu, pencacah juga dipakai dalam penunjukan bilangan waktu jam yang maksimal adalah 23 jam.</a:t>
            </a:r>
            <a:endParaRPr lang="en-US" sz="5400" dirty="0">
              <a:solidFill>
                <a:schemeClr val="bg1"/>
              </a:solidFill>
              <a:latin typeface="Open Sans Light" pitchFamily="34" charset="0"/>
              <a:ea typeface="Open Sans Light" pitchFamily="34" charset="0"/>
              <a:cs typeface="Open Sans Light" pitchFamily="34" charset="0"/>
            </a:endParaRPr>
          </a:p>
        </p:txBody>
      </p:sp>
      <p:sp>
        <p:nvSpPr>
          <p:cNvPr id="6" name="Rectangle: Diagonal Corners Rounded 5">
            <a:extLst>
              <a:ext uri="{FF2B5EF4-FFF2-40B4-BE49-F238E27FC236}">
                <a16:creationId xmlns:a16="http://schemas.microsoft.com/office/drawing/2014/main" id="{34D3ED16-5550-4B4C-BA2F-3024D4AF4268}"/>
              </a:ext>
            </a:extLst>
          </p:cNvPr>
          <p:cNvSpPr/>
          <p:nvPr/>
        </p:nvSpPr>
        <p:spPr>
          <a:xfrm>
            <a:off x="7854461" y="15149"/>
            <a:ext cx="3493477" cy="1596431"/>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5400000" algn="t" rotWithShape="0">
              <a:prstClr val="black">
                <a:alpha val="40000"/>
              </a:prstClr>
            </a:outerShdw>
          </a:effectLst>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36784994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 fill="hold"/>
                                        <p:tgtEl>
                                          <p:spTgt spid="4"/>
                                        </p:tgtEl>
                                        <p:attrNameLst>
                                          <p:attrName>ppt_w</p:attrName>
                                        </p:attrNameLst>
                                      </p:cBhvr>
                                      <p:tavLst>
                                        <p:tav tm="0">
                                          <p:val>
                                            <p:fltVal val="0"/>
                                          </p:val>
                                        </p:tav>
                                        <p:tav tm="100000">
                                          <p:val>
                                            <p:strVal val="#ppt_w"/>
                                          </p:val>
                                        </p:tav>
                                      </p:tavLst>
                                    </p:anim>
                                    <p:anim calcmode="lin" valueType="num">
                                      <p:cBhvr>
                                        <p:cTn id="8" dur="200" fill="hold"/>
                                        <p:tgtEl>
                                          <p:spTgt spid="4"/>
                                        </p:tgtEl>
                                        <p:attrNameLst>
                                          <p:attrName>ppt_h</p:attrName>
                                        </p:attrNameLst>
                                      </p:cBhvr>
                                      <p:tavLst>
                                        <p:tav tm="0">
                                          <p:val>
                                            <p:fltVal val="0"/>
                                          </p:val>
                                        </p:tav>
                                        <p:tav tm="100000">
                                          <p:val>
                                            <p:strVal val="#ppt_h"/>
                                          </p:val>
                                        </p:tav>
                                      </p:tavLst>
                                    </p:anim>
                                    <p:anim calcmode="lin" valueType="num">
                                      <p:cBhvr>
                                        <p:cTn id="9" dur="200" fill="hold"/>
                                        <p:tgtEl>
                                          <p:spTgt spid="4"/>
                                        </p:tgtEl>
                                        <p:attrNameLst>
                                          <p:attrName>style.rotation</p:attrName>
                                        </p:attrNameLst>
                                      </p:cBhvr>
                                      <p:tavLst>
                                        <p:tav tm="0">
                                          <p:val>
                                            <p:fltVal val="90"/>
                                          </p:val>
                                        </p:tav>
                                        <p:tav tm="100000">
                                          <p:val>
                                            <p:fltVal val="0"/>
                                          </p:val>
                                        </p:tav>
                                      </p:tavLst>
                                    </p:anim>
                                    <p:animEffect transition="in" filter="fade">
                                      <p:cBhvr>
                                        <p:cTn id="10" dur="200"/>
                                        <p:tgtEl>
                                          <p:spTgt spid="4"/>
                                        </p:tgtEl>
                                      </p:cBhvr>
                                    </p:animEffect>
                                  </p:childTnLst>
                                </p:cTn>
                              </p:par>
                            </p:childTnLst>
                          </p:cTn>
                        </p:par>
                        <p:par>
                          <p:cTn id="11" fill="hold">
                            <p:stCondLst>
                              <p:cond delay="2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 fill="hold"/>
                                        <p:tgtEl>
                                          <p:spTgt spid="5"/>
                                        </p:tgtEl>
                                        <p:attrNameLst>
                                          <p:attrName>ppt_w</p:attrName>
                                        </p:attrNameLst>
                                      </p:cBhvr>
                                      <p:tavLst>
                                        <p:tav tm="0">
                                          <p:val>
                                            <p:fltVal val="0"/>
                                          </p:val>
                                        </p:tav>
                                        <p:tav tm="100000">
                                          <p:val>
                                            <p:strVal val="#ppt_w"/>
                                          </p:val>
                                        </p:tav>
                                      </p:tavLst>
                                    </p:anim>
                                    <p:anim calcmode="lin" valueType="num">
                                      <p:cBhvr>
                                        <p:cTn id="15" dur="200" fill="hold"/>
                                        <p:tgtEl>
                                          <p:spTgt spid="5"/>
                                        </p:tgtEl>
                                        <p:attrNameLst>
                                          <p:attrName>ppt_h</p:attrName>
                                        </p:attrNameLst>
                                      </p:cBhvr>
                                      <p:tavLst>
                                        <p:tav tm="0">
                                          <p:val>
                                            <p:fltVal val="0"/>
                                          </p:val>
                                        </p:tav>
                                        <p:tav tm="100000">
                                          <p:val>
                                            <p:strVal val="#ppt_h"/>
                                          </p:val>
                                        </p:tav>
                                      </p:tavLst>
                                    </p:anim>
                                    <p:anim calcmode="lin" valueType="num">
                                      <p:cBhvr>
                                        <p:cTn id="16" dur="200" fill="hold"/>
                                        <p:tgtEl>
                                          <p:spTgt spid="5"/>
                                        </p:tgtEl>
                                        <p:attrNameLst>
                                          <p:attrName>style.rotation</p:attrName>
                                        </p:attrNameLst>
                                      </p:cBhvr>
                                      <p:tavLst>
                                        <p:tav tm="0">
                                          <p:val>
                                            <p:fltVal val="90"/>
                                          </p:val>
                                        </p:tav>
                                        <p:tav tm="100000">
                                          <p:val>
                                            <p:fltVal val="0"/>
                                          </p:val>
                                        </p:tav>
                                      </p:tavLst>
                                    </p:anim>
                                    <p:animEffect transition="in" filter="fade">
                                      <p:cBhvr>
                                        <p:cTn id="1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0" y="310371"/>
            <a:ext cx="12192000" cy="1323439"/>
          </a:xfrm>
          <a:prstGeom prst="rect">
            <a:avLst/>
          </a:prstGeom>
          <a:noFill/>
        </p:spPr>
        <p:txBody>
          <a:bodyPr wrap="square" rtlCol="0">
            <a:spAutoFit/>
          </a:bodyPr>
          <a:lstStyle/>
          <a:p>
            <a:pPr algn="ctr"/>
            <a:r>
              <a:rPr lang="id-ID" sz="8000" b="1" dirty="0">
                <a:solidFill>
                  <a:prstClr val="black"/>
                </a:solidFill>
                <a:latin typeface="Rockwell" panose="02060603020205020403" pitchFamily="18" charset="0"/>
                <a:cs typeface="Raleway"/>
              </a:rPr>
              <a:t>Spesifikasi</a:t>
            </a:r>
            <a:r>
              <a:rPr lang="en-US" sz="8000" b="1" dirty="0">
                <a:solidFill>
                  <a:prstClr val="black"/>
                </a:solidFill>
                <a:latin typeface="Rockwell" panose="02060603020205020403" pitchFamily="18" charset="0"/>
                <a:cs typeface="Raleway"/>
              </a:rPr>
              <a:t> </a:t>
            </a:r>
            <a:r>
              <a:rPr lang="id-ID" sz="6000" dirty="0">
                <a:solidFill>
                  <a:prstClr val="black"/>
                </a:solidFill>
                <a:latin typeface="Rockwell" panose="02060603020205020403" pitchFamily="18" charset="0"/>
                <a:cs typeface="Raleway"/>
              </a:rPr>
              <a:t>/</a:t>
            </a:r>
            <a:r>
              <a:rPr lang="en-US" sz="8000" b="1" dirty="0">
                <a:solidFill>
                  <a:prstClr val="black"/>
                </a:solidFill>
                <a:latin typeface="Rockwell" panose="02060603020205020403" pitchFamily="18" charset="0"/>
                <a:cs typeface="Raleway"/>
              </a:rPr>
              <a:t> </a:t>
            </a:r>
            <a:r>
              <a:rPr lang="id-ID" sz="8000" b="1" dirty="0">
                <a:solidFill>
                  <a:prstClr val="black"/>
                </a:solidFill>
                <a:latin typeface="Rockwell" panose="02060603020205020403" pitchFamily="18" charset="0"/>
                <a:cs typeface="Raleway"/>
              </a:rPr>
              <a:t>Perangkat</a:t>
            </a:r>
          </a:p>
        </p:txBody>
      </p:sp>
      <p:sp>
        <p:nvSpPr>
          <p:cNvPr id="108" name="Rectangle 107"/>
          <p:cNvSpPr/>
          <p:nvPr/>
        </p:nvSpPr>
        <p:spPr>
          <a:xfrm>
            <a:off x="0" y="1658598"/>
            <a:ext cx="12192000" cy="282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spc="600" dirty="0">
                <a:solidFill>
                  <a:prstClr val="black">
                    <a:lumMod val="85000"/>
                    <a:lumOff val="15000"/>
                  </a:prstClr>
                </a:solidFill>
                <a:latin typeface="Rockwell" panose="02060603020205020403" pitchFamily="18" charset="0"/>
              </a:rPr>
              <a:t>RANGKAIAN JAM DIGITAL</a:t>
            </a:r>
            <a:endParaRPr lang="en-US" sz="1400" spc="600" dirty="0">
              <a:solidFill>
                <a:prstClr val="black">
                  <a:lumMod val="85000"/>
                  <a:lumOff val="15000"/>
                </a:prstClr>
              </a:solidFill>
              <a:latin typeface="Rockwell" panose="02060603020205020403" pitchFamily="18" charset="0"/>
            </a:endParaRPr>
          </a:p>
        </p:txBody>
      </p:sp>
      <p:sp>
        <p:nvSpPr>
          <p:cNvPr id="101" name="TextBox 100"/>
          <p:cNvSpPr txBox="1"/>
          <p:nvPr/>
        </p:nvSpPr>
        <p:spPr>
          <a:xfrm>
            <a:off x="556288" y="5338233"/>
            <a:ext cx="1848583" cy="338554"/>
          </a:xfrm>
          <a:prstGeom prst="rect">
            <a:avLst/>
          </a:prstGeom>
          <a:noFill/>
        </p:spPr>
        <p:txBody>
          <a:bodyPr wrap="none" rtlCol="0">
            <a:spAutoFit/>
          </a:bodyPr>
          <a:lstStyle/>
          <a:p>
            <a:r>
              <a:rPr lang="id-ID" sz="1600" b="1" dirty="0"/>
              <a:t>2 Buah Gerbang OR</a:t>
            </a:r>
            <a:endParaRPr lang="en-MY"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2" name="TextBox 101"/>
          <p:cNvSpPr txBox="1"/>
          <p:nvPr/>
        </p:nvSpPr>
        <p:spPr>
          <a:xfrm>
            <a:off x="556287" y="4753458"/>
            <a:ext cx="2202847" cy="369332"/>
          </a:xfrm>
          <a:prstGeom prst="rect">
            <a:avLst/>
          </a:prstGeom>
          <a:noFill/>
        </p:spPr>
        <p:txBody>
          <a:bodyPr wrap="none" rtlCol="0">
            <a:spAutoFit/>
          </a:bodyPr>
          <a:lstStyle/>
          <a:p>
            <a:r>
              <a:rPr lang="id-ID" b="1" dirty="0"/>
              <a:t>6 Buah Gerbang AND</a:t>
            </a:r>
            <a:endParaRPr lang="en-MY"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 name="TextBox 102"/>
          <p:cNvSpPr txBox="1"/>
          <p:nvPr/>
        </p:nvSpPr>
        <p:spPr>
          <a:xfrm>
            <a:off x="556289" y="4162163"/>
            <a:ext cx="10558147" cy="646331"/>
          </a:xfrm>
          <a:prstGeom prst="rect">
            <a:avLst/>
          </a:prstGeom>
          <a:noFill/>
        </p:spPr>
        <p:txBody>
          <a:bodyPr wrap="none" rtlCol="0">
            <a:spAutoFit/>
          </a:bodyPr>
          <a:lstStyle/>
          <a:p>
            <a:r>
              <a:rPr lang="id-ID" b="1" dirty="0"/>
              <a:t>Sumber detak/Clock </a:t>
            </a:r>
            <a:r>
              <a:rPr lang="id-ID" dirty="0"/>
              <a:t>Sumber detak yang digunakan adalah sebuah pembangkit pulsa yangmenghasilkan detak </a:t>
            </a:r>
          </a:p>
          <a:p>
            <a:r>
              <a:rPr lang="id-ID" dirty="0"/>
              <a:t>1 getaran per detik (1 Hz) untuk memperoleh hitungandetik.</a:t>
            </a:r>
            <a:endParaRPr lang="en-MY"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 name="TextBox 103"/>
          <p:cNvSpPr txBox="1"/>
          <p:nvPr/>
        </p:nvSpPr>
        <p:spPr>
          <a:xfrm>
            <a:off x="556289" y="3587838"/>
            <a:ext cx="888385" cy="369332"/>
          </a:xfrm>
          <a:prstGeom prst="rect">
            <a:avLst/>
          </a:prstGeom>
          <a:noFill/>
        </p:spPr>
        <p:txBody>
          <a:bodyPr wrap="none" rtlCol="0">
            <a:spAutoFit/>
          </a:bodyPr>
          <a:lstStyle/>
          <a:p>
            <a:r>
              <a:rPr lang="id-ID" b="1" dirty="0"/>
              <a:t>IC 7490</a:t>
            </a:r>
            <a:endParaRPr lang="en-MY"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5" name="TextBox 104"/>
          <p:cNvSpPr txBox="1"/>
          <p:nvPr/>
        </p:nvSpPr>
        <p:spPr>
          <a:xfrm>
            <a:off x="556289" y="3121002"/>
            <a:ext cx="7958332" cy="338554"/>
          </a:xfrm>
          <a:prstGeom prst="rect">
            <a:avLst/>
          </a:prstGeom>
          <a:noFill/>
        </p:spPr>
        <p:txBody>
          <a:bodyPr wrap="none" rtlCol="0">
            <a:spAutoFit/>
          </a:bodyPr>
          <a:lstStyle/>
          <a:p>
            <a:r>
              <a:rPr lang="id-ID" sz="16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6 Buah Indikator </a:t>
            </a:r>
            <a:r>
              <a:rPr lang="id-ID"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Berupa Seven-Segmen untuk menunjukan Detik,Menit dan Jam</a:t>
            </a:r>
            <a:endParaRPr lang="en-MY" sz="16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6" name="TextBox 105"/>
          <p:cNvSpPr txBox="1"/>
          <p:nvPr/>
        </p:nvSpPr>
        <p:spPr>
          <a:xfrm>
            <a:off x="556289" y="2530312"/>
            <a:ext cx="1109599" cy="338554"/>
          </a:xfrm>
          <a:prstGeom prst="rect">
            <a:avLst/>
          </a:prstGeom>
          <a:noFill/>
        </p:spPr>
        <p:txBody>
          <a:bodyPr wrap="none" rtlCol="0">
            <a:spAutoFit/>
          </a:bodyPr>
          <a:lstStyle/>
          <a:p>
            <a:r>
              <a:rPr lang="id-ID" sz="16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Catu Day</a:t>
            </a:r>
            <a:endParaRPr lang="en-MY" sz="16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Oval 106"/>
          <p:cNvSpPr/>
          <p:nvPr/>
        </p:nvSpPr>
        <p:spPr>
          <a:xfrm>
            <a:off x="268255" y="2580834"/>
            <a:ext cx="288032" cy="288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1</a:t>
            </a:r>
            <a:endParaRPr lang="ms-MY" dirty="0">
              <a:solidFill>
                <a:schemeClr val="bg1"/>
              </a:solidFill>
            </a:endParaRPr>
          </a:p>
        </p:txBody>
      </p:sp>
      <p:sp>
        <p:nvSpPr>
          <p:cNvPr id="109" name="Oval 108"/>
          <p:cNvSpPr/>
          <p:nvPr/>
        </p:nvSpPr>
        <p:spPr>
          <a:xfrm>
            <a:off x="268255" y="3171524"/>
            <a:ext cx="288032" cy="2880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2</a:t>
            </a:r>
            <a:endParaRPr lang="ms-MY" dirty="0">
              <a:solidFill>
                <a:schemeClr val="bg1"/>
              </a:solidFill>
            </a:endParaRPr>
          </a:p>
        </p:txBody>
      </p:sp>
      <p:sp>
        <p:nvSpPr>
          <p:cNvPr id="110" name="Oval 109"/>
          <p:cNvSpPr/>
          <p:nvPr/>
        </p:nvSpPr>
        <p:spPr>
          <a:xfrm>
            <a:off x="268255" y="3638360"/>
            <a:ext cx="288032" cy="28803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3</a:t>
            </a:r>
            <a:endParaRPr lang="ms-MY" dirty="0">
              <a:solidFill>
                <a:schemeClr val="bg1"/>
              </a:solidFill>
            </a:endParaRPr>
          </a:p>
        </p:txBody>
      </p:sp>
      <p:sp>
        <p:nvSpPr>
          <p:cNvPr id="111" name="Oval 110"/>
          <p:cNvSpPr/>
          <p:nvPr/>
        </p:nvSpPr>
        <p:spPr>
          <a:xfrm>
            <a:off x="268255" y="4212685"/>
            <a:ext cx="288032" cy="2880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4</a:t>
            </a:r>
            <a:endParaRPr lang="ms-MY" dirty="0">
              <a:solidFill>
                <a:schemeClr val="bg1"/>
              </a:solidFill>
            </a:endParaRPr>
          </a:p>
        </p:txBody>
      </p:sp>
      <p:sp>
        <p:nvSpPr>
          <p:cNvPr id="112" name="Oval 111"/>
          <p:cNvSpPr/>
          <p:nvPr/>
        </p:nvSpPr>
        <p:spPr>
          <a:xfrm>
            <a:off x="268255" y="4803980"/>
            <a:ext cx="288032" cy="28803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5</a:t>
            </a:r>
            <a:endParaRPr lang="ms-MY" dirty="0">
              <a:solidFill>
                <a:schemeClr val="bg1"/>
              </a:solidFill>
            </a:endParaRPr>
          </a:p>
        </p:txBody>
      </p:sp>
      <p:sp>
        <p:nvSpPr>
          <p:cNvPr id="113" name="Oval 112"/>
          <p:cNvSpPr/>
          <p:nvPr/>
        </p:nvSpPr>
        <p:spPr>
          <a:xfrm>
            <a:off x="268255" y="5388755"/>
            <a:ext cx="288032" cy="288032"/>
          </a:xfrm>
          <a:prstGeom prst="ellipse">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RaphaelIcons" pitchFamily="2" charset="0"/>
              </a:rPr>
              <a:t>6</a:t>
            </a:r>
            <a:endParaRPr lang="ms-MY" dirty="0">
              <a:solidFill>
                <a:schemeClr val="bg1"/>
              </a:solidFill>
            </a:endParaRPr>
          </a:p>
        </p:txBody>
      </p:sp>
    </p:spTree>
    <p:extLst>
      <p:ext uri="{BB962C8B-B14F-4D97-AF65-F5344CB8AC3E}">
        <p14:creationId xmlns:p14="http://schemas.microsoft.com/office/powerpoint/2010/main" val="148376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fill="hold"/>
                                        <p:tgtEl>
                                          <p:spTgt spid="102"/>
                                        </p:tgtEl>
                                        <p:attrNameLst>
                                          <p:attrName>ppt_x</p:attrName>
                                        </p:attrNameLst>
                                      </p:cBhvr>
                                      <p:tavLst>
                                        <p:tav tm="0">
                                          <p:val>
                                            <p:strVal val="#ppt_x"/>
                                          </p:val>
                                        </p:tav>
                                        <p:tav tm="100000">
                                          <p:val>
                                            <p:strVal val="#ppt_x"/>
                                          </p:val>
                                        </p:tav>
                                      </p:tavLst>
                                    </p:anim>
                                    <p:anim calcmode="lin" valueType="num">
                                      <p:cBhvr additive="base">
                                        <p:cTn id="12" dur="500" fill="hold"/>
                                        <p:tgtEl>
                                          <p:spTgt spid="10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ppt_x"/>
                                          </p:val>
                                        </p:tav>
                                        <p:tav tm="100000">
                                          <p:val>
                                            <p:strVal val="#ppt_x"/>
                                          </p:val>
                                        </p:tav>
                                      </p:tavLst>
                                    </p:anim>
                                    <p:anim calcmode="lin" valueType="num">
                                      <p:cBhvr additive="base">
                                        <p:cTn id="16" dur="50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 calcmode="lin" valueType="num">
                                      <p:cBhvr additive="base">
                                        <p:cTn id="23" dur="500" fill="hold"/>
                                        <p:tgtEl>
                                          <p:spTgt spid="105"/>
                                        </p:tgtEl>
                                        <p:attrNameLst>
                                          <p:attrName>ppt_x</p:attrName>
                                        </p:attrNameLst>
                                      </p:cBhvr>
                                      <p:tavLst>
                                        <p:tav tm="0">
                                          <p:val>
                                            <p:strVal val="#ppt_x"/>
                                          </p:val>
                                        </p:tav>
                                        <p:tav tm="100000">
                                          <p:val>
                                            <p:strVal val="#ppt_x"/>
                                          </p:val>
                                        </p:tav>
                                      </p:tavLst>
                                    </p:anim>
                                    <p:anim calcmode="lin" valueType="num">
                                      <p:cBhvr additive="base">
                                        <p:cTn id="24" dur="500" fill="hold"/>
                                        <p:tgtEl>
                                          <p:spTgt spid="10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ppt_x"/>
                                          </p:val>
                                        </p:tav>
                                        <p:tav tm="100000">
                                          <p:val>
                                            <p:strVal val="#ppt_x"/>
                                          </p:val>
                                        </p:tav>
                                      </p:tavLst>
                                    </p:anim>
                                    <p:anim calcmode="lin" valueType="num">
                                      <p:cBhvr additive="base">
                                        <p:cTn id="28" dur="500" fill="hold"/>
                                        <p:tgtEl>
                                          <p:spTgt spid="10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 calcmode="lin" valueType="num">
                                      <p:cBhvr additive="base">
                                        <p:cTn id="31" dur="500" fill="hold"/>
                                        <p:tgtEl>
                                          <p:spTgt spid="107"/>
                                        </p:tgtEl>
                                        <p:attrNameLst>
                                          <p:attrName>ppt_x</p:attrName>
                                        </p:attrNameLst>
                                      </p:cBhvr>
                                      <p:tavLst>
                                        <p:tav tm="0">
                                          <p:val>
                                            <p:strVal val="#ppt_x"/>
                                          </p:val>
                                        </p:tav>
                                        <p:tav tm="100000">
                                          <p:val>
                                            <p:strVal val="#ppt_x"/>
                                          </p:val>
                                        </p:tav>
                                      </p:tavLst>
                                    </p:anim>
                                    <p:anim calcmode="lin" valueType="num">
                                      <p:cBhvr additive="base">
                                        <p:cTn id="32" dur="500" fill="hold"/>
                                        <p:tgtEl>
                                          <p:spTgt spid="10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anim calcmode="lin" valueType="num">
                                      <p:cBhvr additive="base">
                                        <p:cTn id="35" dur="500" fill="hold"/>
                                        <p:tgtEl>
                                          <p:spTgt spid="109"/>
                                        </p:tgtEl>
                                        <p:attrNameLst>
                                          <p:attrName>ppt_x</p:attrName>
                                        </p:attrNameLst>
                                      </p:cBhvr>
                                      <p:tavLst>
                                        <p:tav tm="0">
                                          <p:val>
                                            <p:strVal val="#ppt_x"/>
                                          </p:val>
                                        </p:tav>
                                        <p:tav tm="100000">
                                          <p:val>
                                            <p:strVal val="#ppt_x"/>
                                          </p:val>
                                        </p:tav>
                                      </p:tavLst>
                                    </p:anim>
                                    <p:anim calcmode="lin" valueType="num">
                                      <p:cBhvr additive="base">
                                        <p:cTn id="36" dur="500" fill="hold"/>
                                        <p:tgtEl>
                                          <p:spTgt spid="1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 calcmode="lin" valueType="num">
                                      <p:cBhvr additive="base">
                                        <p:cTn id="39" dur="500" fill="hold"/>
                                        <p:tgtEl>
                                          <p:spTgt spid="110"/>
                                        </p:tgtEl>
                                        <p:attrNameLst>
                                          <p:attrName>ppt_x</p:attrName>
                                        </p:attrNameLst>
                                      </p:cBhvr>
                                      <p:tavLst>
                                        <p:tav tm="0">
                                          <p:val>
                                            <p:strVal val="#ppt_x"/>
                                          </p:val>
                                        </p:tav>
                                        <p:tav tm="100000">
                                          <p:val>
                                            <p:strVal val="#ppt_x"/>
                                          </p:val>
                                        </p:tav>
                                      </p:tavLst>
                                    </p:anim>
                                    <p:anim calcmode="lin" valueType="num">
                                      <p:cBhvr additive="base">
                                        <p:cTn id="40" dur="500" fill="hold"/>
                                        <p:tgtEl>
                                          <p:spTgt spid="1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anim calcmode="lin" valueType="num">
                                      <p:cBhvr additive="base">
                                        <p:cTn id="43" dur="500" fill="hold"/>
                                        <p:tgtEl>
                                          <p:spTgt spid="111"/>
                                        </p:tgtEl>
                                        <p:attrNameLst>
                                          <p:attrName>ppt_x</p:attrName>
                                        </p:attrNameLst>
                                      </p:cBhvr>
                                      <p:tavLst>
                                        <p:tav tm="0">
                                          <p:val>
                                            <p:strVal val="#ppt_x"/>
                                          </p:val>
                                        </p:tav>
                                        <p:tav tm="100000">
                                          <p:val>
                                            <p:strVal val="#ppt_x"/>
                                          </p:val>
                                        </p:tav>
                                      </p:tavLst>
                                    </p:anim>
                                    <p:anim calcmode="lin" valueType="num">
                                      <p:cBhvr additive="base">
                                        <p:cTn id="44" dur="500" fill="hold"/>
                                        <p:tgtEl>
                                          <p:spTgt spid="1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anim calcmode="lin" valueType="num">
                                      <p:cBhvr additive="base">
                                        <p:cTn id="47" dur="500" fill="hold"/>
                                        <p:tgtEl>
                                          <p:spTgt spid="112"/>
                                        </p:tgtEl>
                                        <p:attrNameLst>
                                          <p:attrName>ppt_x</p:attrName>
                                        </p:attrNameLst>
                                      </p:cBhvr>
                                      <p:tavLst>
                                        <p:tav tm="0">
                                          <p:val>
                                            <p:strVal val="#ppt_x"/>
                                          </p:val>
                                        </p:tav>
                                        <p:tav tm="100000">
                                          <p:val>
                                            <p:strVal val="#ppt_x"/>
                                          </p:val>
                                        </p:tav>
                                      </p:tavLst>
                                    </p:anim>
                                    <p:anim calcmode="lin" valueType="num">
                                      <p:cBhvr additive="base">
                                        <p:cTn id="48" dur="500" fill="hold"/>
                                        <p:tgtEl>
                                          <p:spTgt spid="1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anim calcmode="lin" valueType="num">
                                      <p:cBhvr additive="base">
                                        <p:cTn id="51" dur="500" fill="hold"/>
                                        <p:tgtEl>
                                          <p:spTgt spid="113"/>
                                        </p:tgtEl>
                                        <p:attrNameLst>
                                          <p:attrName>ppt_x</p:attrName>
                                        </p:attrNameLst>
                                      </p:cBhvr>
                                      <p:tavLst>
                                        <p:tav tm="0">
                                          <p:val>
                                            <p:strVal val="#ppt_x"/>
                                          </p:val>
                                        </p:tav>
                                        <p:tav tm="100000">
                                          <p:val>
                                            <p:strVal val="#ppt_x"/>
                                          </p:val>
                                        </p:tav>
                                      </p:tavLst>
                                    </p:anim>
                                    <p:anim calcmode="lin" valueType="num">
                                      <p:cBhvr additive="base">
                                        <p:cTn id="5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04" grpId="0"/>
      <p:bldP spid="105" grpId="0"/>
      <p:bldP spid="106" grpId="0"/>
      <p:bldP spid="107" grpId="0" animBg="1"/>
      <p:bldP spid="109" grpId="0" animBg="1"/>
      <p:bldP spid="110" grpId="0" animBg="1"/>
      <p:bldP spid="111" grpId="0" animBg="1"/>
      <p:bldP spid="112" grpId="0" animBg="1"/>
      <p:bldP spid="1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0"/>
            <a:ext cx="12192001" cy="692608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hidden="1"/>
          <p:cNvSpPr/>
          <p:nvPr/>
        </p:nvSpPr>
        <p:spPr>
          <a:xfrm rot="21248720">
            <a:off x="2050299" y="3795245"/>
            <a:ext cx="4940462" cy="1256011"/>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600" b="1" dirty="0">
                <a:solidFill>
                  <a:schemeClr val="bg1"/>
                </a:solidFill>
                <a:latin typeface="Georgia" panose="02040502050405020303" pitchFamily="18" charset="0"/>
              </a:rPr>
              <a:t>Exclusive</a:t>
            </a:r>
            <a:endParaRPr lang="pl-PL" sz="6600" b="1" dirty="0">
              <a:solidFill>
                <a:schemeClr val="bg1"/>
              </a:solidFill>
              <a:latin typeface="Georgia" panose="02040502050405020303" pitchFamily="18" charset="0"/>
            </a:endParaRPr>
          </a:p>
        </p:txBody>
      </p:sp>
      <p:sp>
        <p:nvSpPr>
          <p:cNvPr id="16" name="Rectangle 15" hidden="1"/>
          <p:cNvSpPr/>
          <p:nvPr/>
        </p:nvSpPr>
        <p:spPr>
          <a:xfrm rot="21205394">
            <a:off x="5005625" y="4538618"/>
            <a:ext cx="5247201" cy="1414717"/>
          </a:xfrm>
          <a:prstGeom prst="rect">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0" b="1" dirty="0">
                <a:latin typeface="Georgia" panose="02040502050405020303" pitchFamily="18" charset="0"/>
              </a:rPr>
              <a:t>Webinar</a:t>
            </a:r>
            <a:endParaRPr lang="pl-PL" sz="8000" b="1" dirty="0">
              <a:latin typeface="Georgia" panose="02040502050405020303" pitchFamily="18" charset="0"/>
            </a:endParaRPr>
          </a:p>
        </p:txBody>
      </p:sp>
      <p:sp>
        <p:nvSpPr>
          <p:cNvPr id="23" name="TextBox 22" hidden="1"/>
          <p:cNvSpPr txBox="1"/>
          <p:nvPr/>
        </p:nvSpPr>
        <p:spPr>
          <a:xfrm>
            <a:off x="583325" y="998138"/>
            <a:ext cx="7045900" cy="1446550"/>
          </a:xfrm>
          <a:prstGeom prst="rect">
            <a:avLst/>
          </a:prstGeom>
          <a:noFill/>
        </p:spPr>
        <p:txBody>
          <a:bodyPr wrap="square" rtlCol="0">
            <a:spAutoFit/>
          </a:bodyPr>
          <a:lstStyle/>
          <a:p>
            <a:pPr algn="ctr"/>
            <a:r>
              <a:rPr lang="en-US" sz="8800" b="1" dirty="0">
                <a:effectLst>
                  <a:outerShdw blurRad="38100" dist="38100" dir="2700000" algn="tl">
                    <a:srgbClr val="000000">
                      <a:alpha val="43137"/>
                    </a:srgbClr>
                  </a:outerShdw>
                </a:effectLst>
                <a:latin typeface="Rockwell" panose="02060603020205020403" pitchFamily="18" charset="0"/>
                <a:cs typeface="Raleway"/>
              </a:rPr>
              <a:t>PROJECT-</a:t>
            </a:r>
            <a:r>
              <a:rPr lang="en-US" sz="8800" b="1" dirty="0">
                <a:solidFill>
                  <a:srgbClr val="FF0000"/>
                </a:solidFill>
                <a:effectLst>
                  <a:outerShdw blurRad="38100" dist="38100" dir="2700000" algn="tl">
                    <a:srgbClr val="000000">
                      <a:alpha val="43137"/>
                    </a:srgbClr>
                  </a:outerShdw>
                </a:effectLst>
                <a:latin typeface="Rockwell" panose="02060603020205020403" pitchFamily="18" charset="0"/>
                <a:cs typeface="Raleway"/>
              </a:rPr>
              <a:t>X</a:t>
            </a:r>
            <a:endParaRPr lang="id-ID" sz="8800" b="1" dirty="0">
              <a:solidFill>
                <a:srgbClr val="FF0000"/>
              </a:solidFill>
              <a:effectLst>
                <a:outerShdw blurRad="38100" dist="38100" dir="2700000" algn="tl">
                  <a:srgbClr val="000000">
                    <a:alpha val="43137"/>
                  </a:srgbClr>
                </a:outerShdw>
              </a:effectLst>
              <a:latin typeface="Rockwell" panose="02060603020205020403" pitchFamily="18" charset="0"/>
              <a:cs typeface="Raleway"/>
            </a:endParaRPr>
          </a:p>
        </p:txBody>
      </p:sp>
      <p:sp>
        <p:nvSpPr>
          <p:cNvPr id="24" name="Rectangle 23" hidden="1"/>
          <p:cNvSpPr/>
          <p:nvPr/>
        </p:nvSpPr>
        <p:spPr>
          <a:xfrm>
            <a:off x="898634" y="2444688"/>
            <a:ext cx="6448097" cy="408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300" dirty="0">
                <a:solidFill>
                  <a:schemeClr val="tx1">
                    <a:lumMod val="85000"/>
                    <a:lumOff val="15000"/>
                  </a:schemeClr>
                </a:solidFill>
                <a:latin typeface="Rockwell" panose="02060603020205020403" pitchFamily="18" charset="0"/>
              </a:rPr>
              <a:t>THE MOST BEAUTIFULL PRESENTATION AND VIDEOS POWERPOINT TEMPLATES</a:t>
            </a:r>
          </a:p>
        </p:txBody>
      </p:sp>
    </p:spTree>
    <p:extLst>
      <p:ext uri="{BB962C8B-B14F-4D97-AF65-F5344CB8AC3E}">
        <p14:creationId xmlns:p14="http://schemas.microsoft.com/office/powerpoint/2010/main" val="42257474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a:xfrm>
            <a:off x="1228725" y="3890091"/>
            <a:ext cx="9734550" cy="228451"/>
          </a:xfrm>
        </p:spPr>
        <p:txBody>
          <a:bodyPr>
            <a:noAutofit/>
          </a:bodyPr>
          <a:lstStyle/>
          <a:p>
            <a:pPr algn="ctr"/>
            <a:r>
              <a:rPr lang="id-ID" sz="4400" dirty="0"/>
              <a:t>STMIK AMIKOM PURWOKERTO</a:t>
            </a:r>
            <a:endParaRPr lang="en-US" sz="4400" dirty="0"/>
          </a:p>
        </p:txBody>
      </p:sp>
    </p:spTree>
    <p:extLst>
      <p:ext uri="{BB962C8B-B14F-4D97-AF65-F5344CB8AC3E}">
        <p14:creationId xmlns:p14="http://schemas.microsoft.com/office/powerpoint/2010/main" val="461947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IZELISTINDEX" val="0"/>
  <p:tag name="SAFEMARGIN" val="0"/>
  <p:tag name="VERTICALOFFSET" val="0"/>
  <p:tag name="HORIZONTALOFFSET" val="0"/>
  <p:tag name="CUSTOMNAME" val="%f_Resized"/>
  <p:tag name="NAMEOPTION" val="RESIZED_LAS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lumMod val="95000"/>
            <a:alpha val="80000"/>
          </a:schemeClr>
        </a:solidFill>
        <a:ln>
          <a:noFill/>
        </a:ln>
      </a:spPr>
      <a:bodyPr vert="horz" wrap="square" lIns="91440" tIns="45720" rIns="91440" bIns="45720" numCol="1" anchor="t" anchorCtr="0" compatLnSpc="1">
        <a:prstTxWarp prst="textNoShape">
          <a:avLst/>
        </a:prstTxWarp>
      </a:bodyPr>
      <a:lstStyle>
        <a:defPPr>
          <a:defRPr>
            <a:solidFill>
              <a:prstClr val="black"/>
            </a:solidFill>
          </a:defRPr>
        </a:defPPr>
      </a:lstStyle>
    </a:spDef>
  </a:objectDefaults>
  <a:extraClrSchemeLst/>
  <a:extLst>
    <a:ext uri="{05A4C25C-085E-4340-85A3-A5531E510DB2}">
      <thm15:themeFamily xmlns:thm15="http://schemas.microsoft.com/office/thememl/2012/main" name="Theme3" id="{B58CD4A2-98C7-4BFC-B11F-EA295BA8BEF8}" vid="{7A9B12DE-55C1-4BA6-959A-69EC38D177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8184</TotalTime>
  <Words>193</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8</vt:i4>
      </vt:variant>
    </vt:vector>
  </HeadingPairs>
  <TitlesOfParts>
    <vt:vector size="31" baseType="lpstr">
      <vt:lpstr>Arial</vt:lpstr>
      <vt:lpstr>Arial Rounded MT Bold</vt:lpstr>
      <vt:lpstr>Calibri</vt:lpstr>
      <vt:lpstr>Calibri Light</vt:lpstr>
      <vt:lpstr>Cambria</vt:lpstr>
      <vt:lpstr>FM University</vt:lpstr>
      <vt:lpstr>FontAwesome</vt:lpstr>
      <vt:lpstr>Georgia</vt:lpstr>
      <vt:lpstr>Gill Sans</vt:lpstr>
      <vt:lpstr>Lato</vt:lpstr>
      <vt:lpstr>Lato Black</vt:lpstr>
      <vt:lpstr>Lato Light</vt:lpstr>
      <vt:lpstr>Lato Regular</vt:lpstr>
      <vt:lpstr>Nevis</vt:lpstr>
      <vt:lpstr>Open Sans</vt:lpstr>
      <vt:lpstr>Open Sans Light</vt:lpstr>
      <vt:lpstr>Raleway</vt:lpstr>
      <vt:lpstr>RaphaelIcons</vt:lpstr>
      <vt:lpstr>Rockwell</vt:lpstr>
      <vt:lpstr>Sosa</vt:lpstr>
      <vt:lpstr>WC Mano Negra Bta</vt:lpstr>
      <vt:lpstr>Office Theme</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ProjectX - ElgantPresentation</dc:title>
  <dc:creator>Lulu Kemaludin</dc:creator>
  <cp:lastModifiedBy>KhadiqAbduL</cp:lastModifiedBy>
  <cp:revision>273</cp:revision>
  <dcterms:created xsi:type="dcterms:W3CDTF">2013-06-01T10:48:50Z</dcterms:created>
  <dcterms:modified xsi:type="dcterms:W3CDTF">2019-04-15T11:28:43Z</dcterms:modified>
</cp:coreProperties>
</file>