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292" y="209005"/>
            <a:ext cx="9931445" cy="1188721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Rangaian</a:t>
            </a:r>
            <a:r>
              <a:rPr lang="en-US" sz="3500" dirty="0" smtClean="0"/>
              <a:t> BCD </a:t>
            </a:r>
            <a:r>
              <a:rPr lang="en-US" sz="3500" dirty="0"/>
              <a:t>to Seven Segment Display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17780" y="2407798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smtClean="0"/>
              <a:t>SETYA HANDAYANI 		(15.11.0236)</a:t>
            </a:r>
          </a:p>
          <a:p>
            <a:r>
              <a:rPr lang="en-ID" dirty="0" smtClean="0"/>
              <a:t>AKHMAD IKHZA ASSAUFI		(18.11.0205)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 (Integrated Circuits)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Selama</a:t>
            </a:r>
            <a:r>
              <a:rPr lang="en-US" dirty="0"/>
              <a:t> 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  </a:t>
            </a:r>
            <a:r>
              <a:rPr lang="en-US" dirty="0" err="1"/>
              <a:t>hanya</a:t>
            </a:r>
            <a:r>
              <a:rPr lang="en-US" dirty="0"/>
              <a:t>   </a:t>
            </a:r>
            <a:r>
              <a:rPr lang="en-US" dirty="0" err="1"/>
              <a:t>mengenal</a:t>
            </a:r>
            <a:r>
              <a:rPr lang="en-US" dirty="0"/>
              <a:t>  </a:t>
            </a:r>
            <a:r>
              <a:rPr lang="en-US" dirty="0" err="1"/>
              <a:t>simbol-simbol</a:t>
            </a:r>
            <a:r>
              <a:rPr lang="en-US" dirty="0"/>
              <a:t>  </a:t>
            </a:r>
            <a:r>
              <a:rPr lang="en-US" dirty="0" err="1"/>
              <a:t>suatu</a:t>
            </a:r>
            <a:r>
              <a:rPr lang="en-US" dirty="0"/>
              <a:t> 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  Di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prakteknya</a:t>
            </a:r>
            <a:r>
              <a:rPr lang="en-US" dirty="0"/>
              <a:t>  </a:t>
            </a:r>
            <a:r>
              <a:rPr lang="en-US" dirty="0" err="1"/>
              <a:t>suatu</a:t>
            </a:r>
            <a:r>
              <a:rPr lang="en-US" dirty="0"/>
              <a:t>  </a:t>
            </a:r>
            <a:r>
              <a:rPr lang="en-US" dirty="0" err="1"/>
              <a:t>gerbang-gerbang</a:t>
            </a:r>
            <a:r>
              <a:rPr lang="en-US" dirty="0"/>
              <a:t>  </a:t>
            </a:r>
            <a:r>
              <a:rPr lang="en-US" dirty="0" err="1"/>
              <a:t>logika</a:t>
            </a:r>
            <a:r>
              <a:rPr lang="en-US" dirty="0"/>
              <a:t>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dikemas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suatu</a:t>
            </a:r>
            <a:r>
              <a:rPr lang="en-US" dirty="0"/>
              <a:t>  IC  (integrated  circuits).  </a:t>
            </a:r>
            <a:r>
              <a:rPr lang="en-US" dirty="0" err="1"/>
              <a:t>Banyak</a:t>
            </a:r>
            <a:r>
              <a:rPr lang="en-US" dirty="0"/>
              <a:t>  </a:t>
            </a:r>
            <a:r>
              <a:rPr lang="en-US" dirty="0" err="1"/>
              <a:t>sekali</a:t>
            </a:r>
            <a:r>
              <a:rPr lang="en-US" dirty="0"/>
              <a:t>  </a:t>
            </a:r>
            <a:r>
              <a:rPr lang="en-US" dirty="0" err="1"/>
              <a:t>kelompok-kelompok</a:t>
            </a:r>
            <a:r>
              <a:rPr lang="en-US" dirty="0"/>
              <a:t> IC digital yang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devais</a:t>
            </a:r>
            <a:r>
              <a:rPr lang="en-US" dirty="0"/>
              <a:t> </a:t>
            </a:r>
            <a:r>
              <a:rPr lang="en-US" dirty="0" err="1"/>
              <a:t>pembentuknya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IC  </a:t>
            </a:r>
            <a:r>
              <a:rPr lang="en-US" dirty="0"/>
              <a:t>TTL  </a:t>
            </a:r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perangkat</a:t>
            </a:r>
            <a:r>
              <a:rPr lang="en-US" dirty="0"/>
              <a:t>  </a:t>
            </a:r>
            <a:r>
              <a:rPr lang="en-US" dirty="0" err="1"/>
              <a:t>logika</a:t>
            </a:r>
            <a:r>
              <a:rPr lang="en-US" dirty="0"/>
              <a:t>  yang  </a:t>
            </a:r>
            <a:r>
              <a:rPr lang="en-US" dirty="0" err="1"/>
              <a:t>mempunyai</a:t>
            </a:r>
            <a:r>
              <a:rPr lang="en-US" dirty="0"/>
              <a:t> 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 4.5  s/d  5.5  volt.  </a:t>
            </a:r>
            <a:r>
              <a:rPr lang="en-US" dirty="0" err="1"/>
              <a:t>Bila</a:t>
            </a:r>
            <a:r>
              <a:rPr lang="en-US" dirty="0"/>
              <a:t>  </a:t>
            </a:r>
            <a:r>
              <a:rPr lang="en-US" dirty="0" err="1"/>
              <a:t>batas</a:t>
            </a:r>
            <a:r>
              <a:rPr lang="en-US" dirty="0"/>
              <a:t>  </a:t>
            </a:r>
            <a:r>
              <a:rPr lang="en-US" dirty="0" err="1"/>
              <a:t>tegangan</a:t>
            </a:r>
            <a:r>
              <a:rPr lang="en-US" dirty="0"/>
              <a:t>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dilampaui</a:t>
            </a:r>
            <a:r>
              <a:rPr lang="en-US" dirty="0"/>
              <a:t>  </a:t>
            </a:r>
            <a:r>
              <a:rPr lang="en-US" dirty="0" err="1"/>
              <a:t>maka</a:t>
            </a:r>
            <a:r>
              <a:rPr lang="en-US" dirty="0"/>
              <a:t>,  IC 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IC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dangan</a:t>
            </a:r>
            <a:r>
              <a:rPr lang="en-US" dirty="0"/>
              <a:t>  </a:t>
            </a:r>
            <a:r>
              <a:rPr lang="en-US" dirty="0" err="1"/>
              <a:t>baik</a:t>
            </a:r>
            <a:r>
              <a:rPr lang="en-US" dirty="0"/>
              <a:t>. IC TTL 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difibrikasi</a:t>
            </a:r>
            <a:r>
              <a:rPr lang="en-US" dirty="0"/>
              <a:t> </a:t>
            </a:r>
            <a:r>
              <a:rPr lang="en-US" dirty="0" err="1"/>
              <a:t>untung</a:t>
            </a:r>
            <a:r>
              <a:rPr lang="en-US" dirty="0"/>
              <a:t> </a:t>
            </a:r>
            <a:r>
              <a:rPr lang="en-US" dirty="0" err="1"/>
              <a:t>gerbang-gerbang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41038"/>
            <a:ext cx="6876875" cy="12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641240"/>
            <a:ext cx="8123495" cy="48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Binary </a:t>
            </a:r>
            <a:r>
              <a:rPr lang="en-US" dirty="0"/>
              <a:t>Code Decimal (BCD)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digital. BCD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yang </a:t>
            </a:r>
            <a:r>
              <a:rPr lang="en-US" dirty="0" err="1"/>
              <a:t>metodenya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;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konversi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. BCD (Binary Coded Decimal)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digit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4235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BCD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semata-mata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digital,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mikroprosesor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BCD, </a:t>
            </a:r>
            <a:r>
              <a:rPr lang="en-US" dirty="0" err="1"/>
              <a:t>manipulasi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memperlakukan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digit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-sub.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mana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BCD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</a:t>
            </a:r>
            <a:r>
              <a:rPr lang="en-US" dirty="0" err="1"/>
              <a:t>Segmen</a:t>
            </a:r>
            <a:r>
              <a:rPr lang="en-US" dirty="0"/>
              <a:t>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	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digital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mendekodekan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decimal. </a:t>
            </a:r>
            <a:r>
              <a:rPr lang="en-US" dirty="0" err="1"/>
              <a:t>Alat</a:t>
            </a:r>
            <a:r>
              <a:rPr lang="en-US" dirty="0"/>
              <a:t> output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mendisplay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SEVEN SEGMEN DISPLAY. Seven segment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7 </a:t>
            </a:r>
            <a:r>
              <a:rPr lang="en-US" dirty="0" err="1"/>
              <a:t>buah</a:t>
            </a:r>
            <a:r>
              <a:rPr lang="en-US" dirty="0"/>
              <a:t> led yang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 – g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mendisplaykan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(</a:t>
            </a:r>
            <a:r>
              <a:rPr lang="en-US" dirty="0" err="1"/>
              <a:t>bilangan</a:t>
            </a:r>
            <a:r>
              <a:rPr lang="en-US" dirty="0"/>
              <a:t> hexadecimal):1,2,3,4,5,6,7,8,9,a,b,c,d,e,f. </a:t>
            </a:r>
          </a:p>
          <a:p>
            <a:pPr marL="0" indent="0">
              <a:buNone/>
            </a:pPr>
            <a:r>
              <a:rPr lang="en-US" dirty="0"/>
              <a:t> Seven Segment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- </a:t>
            </a:r>
            <a:r>
              <a:rPr lang="en-US" dirty="0" err="1"/>
              <a:t>segmen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Seven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7 </a:t>
            </a:r>
            <a:r>
              <a:rPr lang="en-US" dirty="0" err="1"/>
              <a:t>batang</a:t>
            </a:r>
            <a:r>
              <a:rPr lang="en-US" dirty="0"/>
              <a:t> LED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8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a-f yang </a:t>
            </a:r>
            <a:r>
              <a:rPr lang="en-US" dirty="0" err="1"/>
              <a:t>disebut</a:t>
            </a:r>
            <a:r>
              <a:rPr lang="en-US" dirty="0"/>
              <a:t> DOT MATRIKS.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2 Light Emitting Diode ( LED 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PRINSIP 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seven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input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switch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decoder,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decoder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decimal,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seven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Jenis</a:t>
            </a:r>
            <a:r>
              <a:rPr lang="en-US" dirty="0"/>
              <a:t> LED 7 </a:t>
            </a:r>
            <a:r>
              <a:rPr lang="en-US" dirty="0" err="1"/>
              <a:t>Segmen</a:t>
            </a:r>
            <a:r>
              <a:rPr lang="en-US" dirty="0"/>
              <a:t>,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LED 7 </a:t>
            </a:r>
            <a:r>
              <a:rPr lang="en-US" dirty="0" err="1"/>
              <a:t>Segmen</a:t>
            </a:r>
            <a:r>
              <a:rPr lang="en-US" dirty="0"/>
              <a:t> common Cathode”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LED 7 </a:t>
            </a:r>
            <a:r>
              <a:rPr lang="en-US" dirty="0" err="1"/>
              <a:t>Segmen</a:t>
            </a:r>
            <a:r>
              <a:rPr lang="en-US" dirty="0"/>
              <a:t> common Anode”</a:t>
            </a:r>
          </a:p>
        </p:txBody>
      </p:sp>
    </p:spTree>
    <p:extLst>
      <p:ext uri="{BB962C8B-B14F-4D97-AF65-F5344CB8AC3E}">
        <p14:creationId xmlns:p14="http://schemas.microsoft.com/office/powerpoint/2010/main" val="40678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LED 7 </a:t>
            </a:r>
            <a:r>
              <a:rPr lang="en-US" sz="2500" dirty="0" err="1"/>
              <a:t>Segmen</a:t>
            </a:r>
            <a:r>
              <a:rPr lang="en-US" sz="2500" dirty="0"/>
              <a:t> </a:t>
            </a:r>
            <a:r>
              <a:rPr lang="en-US" sz="2500" dirty="0" err="1"/>
              <a:t>Tipe</a:t>
            </a:r>
            <a:r>
              <a:rPr lang="en-US" sz="2500" dirty="0"/>
              <a:t> Common Cathode (</a:t>
            </a:r>
            <a:r>
              <a:rPr lang="en-US" sz="2500" dirty="0" err="1"/>
              <a:t>Katoda</a:t>
            </a:r>
            <a:r>
              <a:rPr lang="en-US" sz="25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LED 7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Common Cathode (</a:t>
            </a:r>
            <a:r>
              <a:rPr lang="en-US" dirty="0" err="1"/>
              <a:t>Katoda</a:t>
            </a:r>
            <a:r>
              <a:rPr lang="en-US" dirty="0"/>
              <a:t>), Kaki </a:t>
            </a:r>
            <a:r>
              <a:rPr lang="en-US" dirty="0" err="1"/>
              <a:t>Katoda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LED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 Pin, </a:t>
            </a:r>
            <a:r>
              <a:rPr lang="en-US" dirty="0" err="1"/>
              <a:t>sedangkan</a:t>
            </a:r>
            <a:r>
              <a:rPr lang="en-US" dirty="0"/>
              <a:t> Kaki </a:t>
            </a:r>
            <a:r>
              <a:rPr lang="en-US" dirty="0" err="1"/>
              <a:t>Anoda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LED.  Kaki </a:t>
            </a:r>
            <a:r>
              <a:rPr lang="en-US" dirty="0" err="1"/>
              <a:t>Katoda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 Pin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Terminal </a:t>
            </a:r>
            <a:r>
              <a:rPr lang="en-US" dirty="0" err="1"/>
              <a:t>Negatif</a:t>
            </a:r>
            <a:r>
              <a:rPr lang="en-US" dirty="0"/>
              <a:t> (-) </a:t>
            </a:r>
            <a:r>
              <a:rPr lang="en-US" dirty="0" err="1"/>
              <a:t>atau</a:t>
            </a:r>
            <a:r>
              <a:rPr lang="en-US" dirty="0"/>
              <a:t> Ground </a:t>
            </a:r>
            <a:r>
              <a:rPr lang="en-US" dirty="0" err="1"/>
              <a:t>sedangkan</a:t>
            </a:r>
            <a:r>
              <a:rPr lang="en-US" dirty="0"/>
              <a:t> Signal </a:t>
            </a:r>
            <a:r>
              <a:rPr lang="en-US" dirty="0" err="1"/>
              <a:t>Kendali</a:t>
            </a:r>
            <a:r>
              <a:rPr lang="en-US" dirty="0"/>
              <a:t> (Control Signal)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Kaki </a:t>
            </a:r>
            <a:r>
              <a:rPr lang="en-US" dirty="0" err="1"/>
              <a:t>Anoda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LED.</a:t>
            </a:r>
          </a:p>
        </p:txBody>
      </p:sp>
    </p:spTree>
    <p:extLst>
      <p:ext uri="{BB962C8B-B14F-4D97-AF65-F5344CB8AC3E}">
        <p14:creationId xmlns:p14="http://schemas.microsoft.com/office/powerpoint/2010/main" val="32793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7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Common Anode (</a:t>
            </a:r>
            <a:r>
              <a:rPr lang="en-US" dirty="0" err="1"/>
              <a:t>Anoda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LED 7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Common Anode (</a:t>
            </a:r>
            <a:r>
              <a:rPr lang="en-US" dirty="0" err="1"/>
              <a:t>Anoda</a:t>
            </a:r>
            <a:r>
              <a:rPr lang="en-US" dirty="0"/>
              <a:t>), Kaki </a:t>
            </a:r>
            <a:r>
              <a:rPr lang="en-US" dirty="0" err="1"/>
              <a:t>Anoda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LED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 Pin, </a:t>
            </a:r>
            <a:r>
              <a:rPr lang="en-US" dirty="0" err="1"/>
              <a:t>sedangkan</a:t>
            </a:r>
            <a:r>
              <a:rPr lang="en-US" dirty="0"/>
              <a:t> kaki </a:t>
            </a:r>
            <a:r>
              <a:rPr lang="en-US" dirty="0" err="1"/>
              <a:t>Katoda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LED. Kaki </a:t>
            </a:r>
            <a:r>
              <a:rPr lang="en-US" dirty="0" err="1"/>
              <a:t>Anoda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 Pin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(+) </a:t>
            </a:r>
            <a:r>
              <a:rPr lang="en-US" dirty="0" err="1"/>
              <a:t>dan</a:t>
            </a:r>
            <a:r>
              <a:rPr lang="en-US" dirty="0"/>
              <a:t> Signal </a:t>
            </a:r>
            <a:r>
              <a:rPr lang="en-US" dirty="0" err="1"/>
              <a:t>Kendali</a:t>
            </a:r>
            <a:r>
              <a:rPr lang="en-US" dirty="0"/>
              <a:t> (control signal)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Kaki </a:t>
            </a:r>
            <a:r>
              <a:rPr lang="en-US" dirty="0" err="1"/>
              <a:t>Katoda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LED.</a:t>
            </a:r>
          </a:p>
        </p:txBody>
      </p:sp>
    </p:spTree>
    <p:extLst>
      <p:ext uri="{BB962C8B-B14F-4D97-AF65-F5344CB8AC3E}">
        <p14:creationId xmlns:p14="http://schemas.microsoft.com/office/powerpoint/2010/main" val="15750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36"/>
          <a:stretch/>
        </p:blipFill>
        <p:spPr>
          <a:xfrm>
            <a:off x="522514" y="1896616"/>
            <a:ext cx="5064496" cy="2281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879" y="1853754"/>
            <a:ext cx="5600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105</TotalTime>
  <Words>298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Rangaian BCD to Seven Segment Display</vt:lpstr>
      <vt:lpstr>PowerPoint Presentation</vt:lpstr>
      <vt:lpstr>PowerPoint Presentation</vt:lpstr>
      <vt:lpstr>Seven Segmen Display</vt:lpstr>
      <vt:lpstr>PRINSIP KERJA</vt:lpstr>
      <vt:lpstr>2 Jenis LED 7 Segmen, </vt:lpstr>
      <vt:lpstr>LED 7 Segmen Tipe Common Cathode (Katoda)</vt:lpstr>
      <vt:lpstr>LED 7 Segmen Tipe Common Anode (Anoda)</vt:lpstr>
      <vt:lpstr>PowerPoint Presentation</vt:lpstr>
      <vt:lpstr>IC (Integrated Circuits)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Rangaian BCD to Seven Segment Display</dc:title>
  <dc:creator>Akhmad Ikhza</dc:creator>
  <cp:lastModifiedBy>Akhmad Ikhza</cp:lastModifiedBy>
  <cp:revision>6</cp:revision>
  <dcterms:created xsi:type="dcterms:W3CDTF">2019-04-29T05:52:28Z</dcterms:created>
  <dcterms:modified xsi:type="dcterms:W3CDTF">2019-04-29T07:37:36Z</dcterms:modified>
</cp:coreProperties>
</file>